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82" r:id="rId1"/>
    <p:sldMasterId id="2147483683" r:id="rId2"/>
  </p:sldMasterIdLst>
  <p:notesMasterIdLst>
    <p:notesMasterId r:id="rId14"/>
  </p:notes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7" r:id="rId12"/>
    <p:sldId id="268" r:id="rId13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1"/>
    <p:restoredTop sz="94694"/>
  </p:normalViewPr>
  <p:slideViewPr>
    <p:cSldViewPr snapToGrid="0" snapToObjects="1">
      <p:cViewPr varScale="1">
        <p:scale>
          <a:sx n="161" d="100"/>
          <a:sy n="161" d="100"/>
        </p:scale>
        <p:origin x="784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tableStyles" Target="tableStyle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presProps" Target="presProps.xml"/><Relationship Id="rId10" Type="http://schemas.openxmlformats.org/officeDocument/2006/relationships/slide" Target="slides/slide8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Google Shape;379;g3076c1b8a6_0_1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0" name="Google Shape;380;g3076c1b8a6_0_18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4" name="Google Shape;494;g3076c1b8a6_0_110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5" name="Google Shape;495;g3076c1b8a6_0_110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0" name="Google Shape;500;g3076c1b8a6_0_11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1" name="Google Shape;501;g3076c1b8a6_0_11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Google Shape;386;g3076c1b8a6_0_3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7" name="Google Shape;387;g3076c1b8a6_0_3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Font typeface="Arial"/>
              <a:buNone/>
            </a:pPr>
            <a:r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Service Discovery is one of the key tenets of a microservice based architecture.</a:t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Font typeface="Arial"/>
              <a:buNone/>
            </a:pPr>
            <a:r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In distributed systems, application dependencies cease to be a method call away.</a:t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Font typeface="Arial"/>
              <a:buNone/>
            </a:pPr>
            <a:r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Trying to hand configure each client or use some form of convention can be very difficult to do and can be very brittle.</a:t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2" name="Google Shape;392;g3076c1b8a6_0_5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3" name="Google Shape;393;g3076c1b8a6_0_56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Font typeface="Arial"/>
              <a:buNone/>
            </a:pPr>
            <a:r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Service instances in the registry all have to send heartbeats to keep their registrations up to date</a:t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Font typeface="Arial"/>
              <a:buNone/>
            </a:pPr>
            <a:r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Clients also have an in-memory cache of eureka registrations (so they don’t have to go to the registry for every single request to a service)</a:t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" name="Google Shape;398;g3076c1b8a6_0_79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9" name="Google Shape;399;g3076c1b8a6_0_79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Service Discovery is one of the key tenets of a microservice based architecture.</a:t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In distributed systems, application dependencies cease to be a method call away.</a:t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Trying to hand configure each client or use some form of convention can be very difficult to do and can be very brittle.</a:t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4" name="Google Shape;404;g3076c1b8a6_0_80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5" name="Google Shape;405;g3076c1b8a6_0_80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Service instances in the registry all have to send heartbeats to keep their registrations up to date</a:t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Clients also have an in-memory cache of eureka registrations (so they don’t have to go to the registry for every single request to a service)</a:t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6" name="Google Shape;446;g3076c1b8a6_0_8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7" name="Google Shape;447;g3076c1b8a6_0_86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Font typeface="Arial"/>
              <a:buNone/>
            </a:pPr>
            <a:r>
              <a:rPr lang="en-US" sz="12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The server is easily embeddable in a Spring Boot application using the@EnableConfigServer annotation.</a:t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Font typeface="Arial"/>
              <a:buNone/>
            </a:pP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Font typeface="Arial"/>
              <a:buNone/>
            </a:pPr>
            <a:r>
              <a:rPr lang="en-US" sz="12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Application configuration data is stored in a backend</a:t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Font typeface="Arial"/>
              <a:buNone/>
            </a:pPr>
            <a:r>
              <a:rPr lang="en-US" sz="12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Git, Subversion and File System backends are supported</a:t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Font typeface="Arial"/>
              <a:buNone/>
            </a:pPr>
            <a:r>
              <a:rPr lang="en-US" sz="12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Git is the default backend. It's great for auditing changes and managing upgrades</a:t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Setting the git backend is done via the spring.cloud.config.server.git.uriconfiguration property</a:t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4" name="Google Shape;454;g3076c1b8a6_0_87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5" name="Google Shape;455;g3076c1b8a6_0_87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1" name="Google Shape;461;g3076c1b8a6_0_10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2" name="Google Shape;462;g3076c1b8a6_0_10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Font typeface="Arial"/>
              <a:buNone/>
            </a:pPr>
            <a:endParaRPr sz="12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7" name="Google Shape;467;g3076c1b8a6_0_107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8" name="Google Shape;468;g3076c1b8a6_0_107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0 – Title">
  <p:cSld name="Divider">
    <p:bg>
      <p:bgPr>
        <a:solidFill>
          <a:schemeClr val="lt2"/>
        </a:solidFill>
        <a:effectLst/>
      </p:bgPr>
    </p:bg>
    <p:spTree>
      <p:nvGrpSpPr>
        <p:cNvPr id="1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Google Shape;11;p2" descr="IMG_0276.jpg"/>
          <p:cNvPicPr preferRelativeResize="0"/>
          <p:nvPr/>
        </p:nvPicPr>
        <p:blipFill rotWithShape="1">
          <a:blip r:embed="rId2">
            <a:alphaModFix/>
          </a:blip>
          <a:srcRect l="-1871" t="8284" r="9671" b="8284"/>
          <a:stretch/>
        </p:blipFill>
        <p:spPr>
          <a:xfrm>
            <a:off x="614426" y="0"/>
            <a:ext cx="85296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2" name="Google Shape;12;p2"/>
          <p:cNvSpPr/>
          <p:nvPr/>
        </p:nvSpPr>
        <p:spPr>
          <a:xfrm>
            <a:off x="0" y="-25"/>
            <a:ext cx="9144000" cy="5143500"/>
          </a:xfrm>
          <a:prstGeom prst="rect">
            <a:avLst/>
          </a:prstGeom>
          <a:gradFill>
            <a:gsLst>
              <a:gs pos="0">
                <a:srgbClr val="1AB9A5"/>
              </a:gs>
              <a:gs pos="10000">
                <a:srgbClr val="1AB9A5"/>
              </a:gs>
              <a:gs pos="100000">
                <a:srgbClr val="1AB9A5">
                  <a:alpha val="74509"/>
                </a:srgbClr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1800" b="0" i="0" u="none" strike="noStrike" cap="none">
              <a:solidFill>
                <a:srgbClr val="A9DBD6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3" name="Google Shape;13;p2"/>
          <p:cNvCxnSpPr/>
          <p:nvPr/>
        </p:nvCxnSpPr>
        <p:spPr>
          <a:xfrm>
            <a:off x="633275" y="3110100"/>
            <a:ext cx="738900" cy="0"/>
          </a:xfrm>
          <a:prstGeom prst="straightConnector1">
            <a:avLst/>
          </a:prstGeom>
          <a:noFill/>
          <a:ln w="38100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4" name="Google Shape;14;p2"/>
          <p:cNvSpPr txBox="1">
            <a:spLocks noGrp="1"/>
          </p:cNvSpPr>
          <p:nvPr>
            <p:ph type="title"/>
          </p:nvPr>
        </p:nvSpPr>
        <p:spPr>
          <a:xfrm>
            <a:off x="523203" y="1737025"/>
            <a:ext cx="6158400" cy="119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4000" b="1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5" name="Google Shape;15;p2"/>
          <p:cNvSpPr txBox="1"/>
          <p:nvPr/>
        </p:nvSpPr>
        <p:spPr>
          <a:xfrm>
            <a:off x="5133546" y="4782050"/>
            <a:ext cx="3926100" cy="19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© Copyright 2017 Pivotal Software, Inc. All rights Reserved. Version 1.0</a:t>
            </a:r>
            <a:endParaRPr sz="600">
              <a:solidFill>
                <a:schemeClr val="dk1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600">
              <a:solidFill>
                <a:schemeClr val="dk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grpSp>
        <p:nvGrpSpPr>
          <p:cNvPr id="16" name="Google Shape;16;p2"/>
          <p:cNvGrpSpPr/>
          <p:nvPr/>
        </p:nvGrpSpPr>
        <p:grpSpPr>
          <a:xfrm>
            <a:off x="634507" y="819388"/>
            <a:ext cx="1337013" cy="313170"/>
            <a:chOff x="1841475" y="2392725"/>
            <a:chExt cx="3928925" cy="920275"/>
          </a:xfrm>
        </p:grpSpPr>
        <p:sp>
          <p:nvSpPr>
            <p:cNvPr id="17" name="Google Shape;17;p2"/>
            <p:cNvSpPr/>
            <p:nvPr/>
          </p:nvSpPr>
          <p:spPr>
            <a:xfrm>
              <a:off x="2574175" y="2392725"/>
              <a:ext cx="139950" cy="905175"/>
            </a:xfrm>
            <a:custGeom>
              <a:avLst/>
              <a:gdLst/>
              <a:ahLst/>
              <a:cxnLst/>
              <a:rect l="l" t="t" r="r" b="b"/>
              <a:pathLst>
                <a:path w="5598" h="36207" extrusionOk="0">
                  <a:moveTo>
                    <a:pt x="1" y="0"/>
                  </a:moveTo>
                  <a:lnTo>
                    <a:pt x="1" y="5411"/>
                  </a:lnTo>
                  <a:lnTo>
                    <a:pt x="5575" y="5411"/>
                  </a:lnTo>
                  <a:lnTo>
                    <a:pt x="5575" y="0"/>
                  </a:lnTo>
                  <a:close/>
                  <a:moveTo>
                    <a:pt x="1" y="9383"/>
                  </a:moveTo>
                  <a:lnTo>
                    <a:pt x="1" y="36206"/>
                  </a:lnTo>
                  <a:lnTo>
                    <a:pt x="5598" y="36206"/>
                  </a:lnTo>
                  <a:lnTo>
                    <a:pt x="5598" y="938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2816875" y="2626700"/>
              <a:ext cx="703700" cy="686300"/>
            </a:xfrm>
            <a:custGeom>
              <a:avLst/>
              <a:gdLst/>
              <a:ahLst/>
              <a:cxnLst/>
              <a:rect l="l" t="t" r="r" b="b"/>
              <a:pathLst>
                <a:path w="28148" h="27452" extrusionOk="0">
                  <a:moveTo>
                    <a:pt x="0" y="0"/>
                  </a:moveTo>
                  <a:lnTo>
                    <a:pt x="0" y="3949"/>
                  </a:lnTo>
                  <a:lnTo>
                    <a:pt x="2601" y="3949"/>
                  </a:lnTo>
                  <a:lnTo>
                    <a:pt x="9081" y="23201"/>
                  </a:lnTo>
                  <a:cubicBezTo>
                    <a:pt x="10103" y="26151"/>
                    <a:pt x="11821" y="27451"/>
                    <a:pt x="14701" y="27451"/>
                  </a:cubicBezTo>
                  <a:cubicBezTo>
                    <a:pt x="16629" y="27451"/>
                    <a:pt x="19021" y="26987"/>
                    <a:pt x="20368" y="23201"/>
                  </a:cubicBezTo>
                  <a:lnTo>
                    <a:pt x="28148" y="0"/>
                  </a:lnTo>
                  <a:lnTo>
                    <a:pt x="22783" y="0"/>
                  </a:lnTo>
                  <a:lnTo>
                    <a:pt x="15978" y="21529"/>
                  </a:lnTo>
                  <a:cubicBezTo>
                    <a:pt x="15723" y="22458"/>
                    <a:pt x="15537" y="23015"/>
                    <a:pt x="14701" y="23015"/>
                  </a:cubicBezTo>
                  <a:cubicBezTo>
                    <a:pt x="13888" y="23015"/>
                    <a:pt x="13703" y="22458"/>
                    <a:pt x="13424" y="21529"/>
                  </a:cubicBezTo>
                  <a:lnTo>
                    <a:pt x="671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3557125" y="2626700"/>
              <a:ext cx="614900" cy="685700"/>
            </a:xfrm>
            <a:custGeom>
              <a:avLst/>
              <a:gdLst/>
              <a:ahLst/>
              <a:cxnLst/>
              <a:rect l="l" t="t" r="r" b="b"/>
              <a:pathLst>
                <a:path w="24596" h="27428" extrusionOk="0">
                  <a:moveTo>
                    <a:pt x="12310" y="4436"/>
                  </a:moveTo>
                  <a:cubicBezTo>
                    <a:pt x="16676" y="4436"/>
                    <a:pt x="19347" y="7711"/>
                    <a:pt x="19347" y="11636"/>
                  </a:cubicBezTo>
                  <a:lnTo>
                    <a:pt x="19347" y="15839"/>
                  </a:lnTo>
                  <a:cubicBezTo>
                    <a:pt x="19347" y="19764"/>
                    <a:pt x="16653" y="23039"/>
                    <a:pt x="12310" y="23039"/>
                  </a:cubicBezTo>
                  <a:cubicBezTo>
                    <a:pt x="7851" y="23039"/>
                    <a:pt x="5296" y="19764"/>
                    <a:pt x="5319" y="15839"/>
                  </a:cubicBezTo>
                  <a:lnTo>
                    <a:pt x="5319" y="11636"/>
                  </a:lnTo>
                  <a:cubicBezTo>
                    <a:pt x="5319" y="7711"/>
                    <a:pt x="7735" y="4436"/>
                    <a:pt x="12310" y="4436"/>
                  </a:cubicBezTo>
                  <a:close/>
                  <a:moveTo>
                    <a:pt x="12310" y="0"/>
                  </a:moveTo>
                  <a:cubicBezTo>
                    <a:pt x="5087" y="0"/>
                    <a:pt x="1" y="4785"/>
                    <a:pt x="47" y="11612"/>
                  </a:cubicBezTo>
                  <a:lnTo>
                    <a:pt x="47" y="15816"/>
                  </a:lnTo>
                  <a:cubicBezTo>
                    <a:pt x="47" y="22644"/>
                    <a:pt x="5087" y="27428"/>
                    <a:pt x="12310" y="27428"/>
                  </a:cubicBezTo>
                  <a:cubicBezTo>
                    <a:pt x="19556" y="27428"/>
                    <a:pt x="24595" y="22644"/>
                    <a:pt x="24595" y="15816"/>
                  </a:cubicBezTo>
                  <a:lnTo>
                    <a:pt x="24595" y="11612"/>
                  </a:lnTo>
                  <a:cubicBezTo>
                    <a:pt x="24595" y="4785"/>
                    <a:pt x="19556" y="0"/>
                    <a:pt x="1231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4732275" y="2617400"/>
              <a:ext cx="582350" cy="679925"/>
            </a:xfrm>
            <a:custGeom>
              <a:avLst/>
              <a:gdLst/>
              <a:ahLst/>
              <a:cxnLst/>
              <a:rect l="l" t="t" r="r" b="b"/>
              <a:pathLst>
                <a:path w="23294" h="27197" extrusionOk="0">
                  <a:moveTo>
                    <a:pt x="11914" y="1"/>
                  </a:moveTo>
                  <a:cubicBezTo>
                    <a:pt x="4552" y="1"/>
                    <a:pt x="0" y="4646"/>
                    <a:pt x="0" y="12101"/>
                  </a:cubicBezTo>
                  <a:lnTo>
                    <a:pt x="0" y="15027"/>
                  </a:lnTo>
                  <a:cubicBezTo>
                    <a:pt x="0" y="22482"/>
                    <a:pt x="4552" y="27196"/>
                    <a:pt x="11914" y="27196"/>
                  </a:cubicBezTo>
                  <a:cubicBezTo>
                    <a:pt x="12077" y="27196"/>
                    <a:pt x="13377" y="27196"/>
                    <a:pt x="13958" y="27127"/>
                  </a:cubicBezTo>
                  <a:lnTo>
                    <a:pt x="13958" y="22644"/>
                  </a:lnTo>
                  <a:cubicBezTo>
                    <a:pt x="13726" y="22644"/>
                    <a:pt x="12054" y="22691"/>
                    <a:pt x="11914" y="22691"/>
                  </a:cubicBezTo>
                  <a:cubicBezTo>
                    <a:pt x="7896" y="22691"/>
                    <a:pt x="5226" y="19625"/>
                    <a:pt x="5226" y="15027"/>
                  </a:cubicBezTo>
                  <a:lnTo>
                    <a:pt x="5226" y="12101"/>
                  </a:lnTo>
                  <a:cubicBezTo>
                    <a:pt x="5226" y="7502"/>
                    <a:pt x="7920" y="4437"/>
                    <a:pt x="11914" y="4437"/>
                  </a:cubicBezTo>
                  <a:cubicBezTo>
                    <a:pt x="13702" y="4437"/>
                    <a:pt x="16443" y="4576"/>
                    <a:pt x="17395" y="4785"/>
                  </a:cubicBezTo>
                  <a:lnTo>
                    <a:pt x="17674" y="4831"/>
                  </a:lnTo>
                  <a:lnTo>
                    <a:pt x="17674" y="27196"/>
                  </a:lnTo>
                  <a:lnTo>
                    <a:pt x="23271" y="27196"/>
                  </a:lnTo>
                  <a:lnTo>
                    <a:pt x="23271" y="2137"/>
                  </a:lnTo>
                  <a:cubicBezTo>
                    <a:pt x="23294" y="1673"/>
                    <a:pt x="23294" y="1510"/>
                    <a:pt x="22272" y="1232"/>
                  </a:cubicBezTo>
                  <a:cubicBezTo>
                    <a:pt x="19485" y="512"/>
                    <a:pt x="15119" y="1"/>
                    <a:pt x="1191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5448725" y="2392725"/>
              <a:ext cx="139950" cy="905175"/>
            </a:xfrm>
            <a:custGeom>
              <a:avLst/>
              <a:gdLst/>
              <a:ahLst/>
              <a:cxnLst/>
              <a:rect l="l" t="t" r="r" b="b"/>
              <a:pathLst>
                <a:path w="5598" h="36207" extrusionOk="0">
                  <a:moveTo>
                    <a:pt x="1" y="0"/>
                  </a:moveTo>
                  <a:lnTo>
                    <a:pt x="1" y="36206"/>
                  </a:lnTo>
                  <a:lnTo>
                    <a:pt x="5598" y="36206"/>
                  </a:lnTo>
                  <a:lnTo>
                    <a:pt x="559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1841475" y="2392725"/>
              <a:ext cx="617775" cy="904600"/>
            </a:xfrm>
            <a:custGeom>
              <a:avLst/>
              <a:gdLst/>
              <a:ahLst/>
              <a:cxnLst/>
              <a:rect l="l" t="t" r="r" b="b"/>
              <a:pathLst>
                <a:path w="24711" h="36184" extrusionOk="0">
                  <a:moveTo>
                    <a:pt x="0" y="0"/>
                  </a:moveTo>
                  <a:lnTo>
                    <a:pt x="0" y="36183"/>
                  </a:lnTo>
                  <a:lnTo>
                    <a:pt x="5806" y="36183"/>
                  </a:lnTo>
                  <a:lnTo>
                    <a:pt x="5806" y="5040"/>
                  </a:lnTo>
                  <a:lnTo>
                    <a:pt x="9220" y="5040"/>
                  </a:lnTo>
                  <a:cubicBezTo>
                    <a:pt x="9940" y="5040"/>
                    <a:pt x="10544" y="5063"/>
                    <a:pt x="11194" y="5086"/>
                  </a:cubicBezTo>
                  <a:cubicBezTo>
                    <a:pt x="16234" y="5179"/>
                    <a:pt x="18695" y="7176"/>
                    <a:pt x="18695" y="11101"/>
                  </a:cubicBezTo>
                  <a:lnTo>
                    <a:pt x="18695" y="11543"/>
                  </a:lnTo>
                  <a:cubicBezTo>
                    <a:pt x="18695" y="15165"/>
                    <a:pt x="16698" y="17581"/>
                    <a:pt x="11217" y="17581"/>
                  </a:cubicBezTo>
                  <a:lnTo>
                    <a:pt x="9592" y="17581"/>
                  </a:lnTo>
                  <a:lnTo>
                    <a:pt x="9592" y="22458"/>
                  </a:lnTo>
                  <a:cubicBezTo>
                    <a:pt x="10172" y="22481"/>
                    <a:pt x="10683" y="22504"/>
                    <a:pt x="11240" y="22504"/>
                  </a:cubicBezTo>
                  <a:cubicBezTo>
                    <a:pt x="19137" y="22504"/>
                    <a:pt x="24710" y="19392"/>
                    <a:pt x="24710" y="11612"/>
                  </a:cubicBezTo>
                  <a:lnTo>
                    <a:pt x="24710" y="11148"/>
                  </a:lnTo>
                  <a:cubicBezTo>
                    <a:pt x="24687" y="3019"/>
                    <a:pt x="18626" y="0"/>
                    <a:pt x="982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4278825" y="2482125"/>
              <a:ext cx="369275" cy="814025"/>
            </a:xfrm>
            <a:custGeom>
              <a:avLst/>
              <a:gdLst/>
              <a:ahLst/>
              <a:cxnLst/>
              <a:rect l="l" t="t" r="r" b="b"/>
              <a:pathLst>
                <a:path w="14771" h="32561" extrusionOk="0">
                  <a:moveTo>
                    <a:pt x="5667" y="1"/>
                  </a:moveTo>
                  <a:lnTo>
                    <a:pt x="0" y="744"/>
                  </a:lnTo>
                  <a:lnTo>
                    <a:pt x="0" y="25710"/>
                  </a:lnTo>
                  <a:cubicBezTo>
                    <a:pt x="0" y="30447"/>
                    <a:pt x="2346" y="32561"/>
                    <a:pt x="7618" y="32561"/>
                  </a:cubicBezTo>
                  <a:lnTo>
                    <a:pt x="14771" y="32561"/>
                  </a:lnTo>
                  <a:lnTo>
                    <a:pt x="14771" y="28241"/>
                  </a:lnTo>
                  <a:lnTo>
                    <a:pt x="9499" y="28241"/>
                  </a:lnTo>
                  <a:cubicBezTo>
                    <a:pt x="7223" y="28241"/>
                    <a:pt x="5667" y="28148"/>
                    <a:pt x="5667" y="25710"/>
                  </a:cubicBezTo>
                  <a:lnTo>
                    <a:pt x="5667" y="10103"/>
                  </a:lnTo>
                  <a:lnTo>
                    <a:pt x="14771" y="10103"/>
                  </a:lnTo>
                  <a:lnTo>
                    <a:pt x="14771" y="5783"/>
                  </a:lnTo>
                  <a:lnTo>
                    <a:pt x="5667" y="5783"/>
                  </a:lnTo>
                  <a:lnTo>
                    <a:pt x="566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5652525" y="3180600"/>
              <a:ext cx="117875" cy="117300"/>
            </a:xfrm>
            <a:custGeom>
              <a:avLst/>
              <a:gdLst/>
              <a:ahLst/>
              <a:cxnLst/>
              <a:rect l="l" t="t" r="r" b="b"/>
              <a:pathLst>
                <a:path w="4715" h="4692" extrusionOk="0">
                  <a:moveTo>
                    <a:pt x="2230" y="1277"/>
                  </a:moveTo>
                  <a:cubicBezTo>
                    <a:pt x="2741" y="1277"/>
                    <a:pt x="2973" y="1463"/>
                    <a:pt x="2973" y="1812"/>
                  </a:cubicBezTo>
                  <a:cubicBezTo>
                    <a:pt x="2973" y="2160"/>
                    <a:pt x="2741" y="2369"/>
                    <a:pt x="2299" y="2369"/>
                  </a:cubicBezTo>
                  <a:lnTo>
                    <a:pt x="1812" y="2369"/>
                  </a:lnTo>
                  <a:lnTo>
                    <a:pt x="1812" y="1277"/>
                  </a:lnTo>
                  <a:close/>
                  <a:moveTo>
                    <a:pt x="1580" y="1045"/>
                  </a:moveTo>
                  <a:lnTo>
                    <a:pt x="1580" y="3553"/>
                  </a:lnTo>
                  <a:lnTo>
                    <a:pt x="1858" y="3553"/>
                  </a:lnTo>
                  <a:lnTo>
                    <a:pt x="1858" y="2601"/>
                  </a:lnTo>
                  <a:lnTo>
                    <a:pt x="2462" y="2578"/>
                  </a:lnTo>
                  <a:lnTo>
                    <a:pt x="3089" y="3553"/>
                  </a:lnTo>
                  <a:lnTo>
                    <a:pt x="3391" y="3553"/>
                  </a:lnTo>
                  <a:lnTo>
                    <a:pt x="2741" y="2508"/>
                  </a:lnTo>
                  <a:cubicBezTo>
                    <a:pt x="3019" y="2392"/>
                    <a:pt x="3252" y="2160"/>
                    <a:pt x="3252" y="1788"/>
                  </a:cubicBezTo>
                  <a:cubicBezTo>
                    <a:pt x="3252" y="1324"/>
                    <a:pt x="2927" y="1045"/>
                    <a:pt x="2299" y="1045"/>
                  </a:cubicBezTo>
                  <a:close/>
                  <a:moveTo>
                    <a:pt x="2346" y="302"/>
                  </a:moveTo>
                  <a:cubicBezTo>
                    <a:pt x="3461" y="302"/>
                    <a:pt x="4343" y="1231"/>
                    <a:pt x="4343" y="2323"/>
                  </a:cubicBezTo>
                  <a:cubicBezTo>
                    <a:pt x="4343" y="3414"/>
                    <a:pt x="3461" y="4320"/>
                    <a:pt x="2346" y="4320"/>
                  </a:cubicBezTo>
                  <a:cubicBezTo>
                    <a:pt x="1254" y="4320"/>
                    <a:pt x="349" y="3414"/>
                    <a:pt x="349" y="2323"/>
                  </a:cubicBezTo>
                  <a:cubicBezTo>
                    <a:pt x="349" y="1208"/>
                    <a:pt x="1254" y="302"/>
                    <a:pt x="2346" y="302"/>
                  </a:cubicBezTo>
                  <a:close/>
                  <a:moveTo>
                    <a:pt x="2346" y="0"/>
                  </a:moveTo>
                  <a:cubicBezTo>
                    <a:pt x="1045" y="0"/>
                    <a:pt x="0" y="1045"/>
                    <a:pt x="0" y="2346"/>
                  </a:cubicBezTo>
                  <a:cubicBezTo>
                    <a:pt x="0" y="3623"/>
                    <a:pt x="1045" y="4691"/>
                    <a:pt x="2346" y="4691"/>
                  </a:cubicBezTo>
                  <a:cubicBezTo>
                    <a:pt x="3670" y="4691"/>
                    <a:pt x="4715" y="3623"/>
                    <a:pt x="4715" y="2346"/>
                  </a:cubicBezTo>
                  <a:cubicBezTo>
                    <a:pt x="4715" y="1045"/>
                    <a:pt x="3670" y="0"/>
                    <a:pt x="234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" name="Google Shape;25;p2"/>
          <p:cNvSpPr txBox="1">
            <a:spLocks noGrp="1"/>
          </p:cNvSpPr>
          <p:nvPr>
            <p:ph type="subTitle" idx="1"/>
          </p:nvPr>
        </p:nvSpPr>
        <p:spPr>
          <a:xfrm>
            <a:off x="523200" y="3306700"/>
            <a:ext cx="4173600" cy="140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5 – Split">
  <p:cSld name="CUSTOM_8"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3" name="Google Shape;123;p11"/>
          <p:cNvCxnSpPr/>
          <p:nvPr/>
        </p:nvCxnSpPr>
        <p:spPr>
          <a:xfrm>
            <a:off x="4572000" y="-214525"/>
            <a:ext cx="0" cy="119700"/>
          </a:xfrm>
          <a:prstGeom prst="straightConnector1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24" name="Google Shape;124;p11"/>
          <p:cNvGrpSpPr/>
          <p:nvPr/>
        </p:nvGrpSpPr>
        <p:grpSpPr>
          <a:xfrm>
            <a:off x="287525" y="4854556"/>
            <a:ext cx="634914" cy="148716"/>
            <a:chOff x="1841475" y="2392725"/>
            <a:chExt cx="3928925" cy="920275"/>
          </a:xfrm>
        </p:grpSpPr>
        <p:sp>
          <p:nvSpPr>
            <p:cNvPr id="125" name="Google Shape;125;p11"/>
            <p:cNvSpPr/>
            <p:nvPr/>
          </p:nvSpPr>
          <p:spPr>
            <a:xfrm>
              <a:off x="2574175" y="2392725"/>
              <a:ext cx="139950" cy="905175"/>
            </a:xfrm>
            <a:custGeom>
              <a:avLst/>
              <a:gdLst/>
              <a:ahLst/>
              <a:cxnLst/>
              <a:rect l="l" t="t" r="r" b="b"/>
              <a:pathLst>
                <a:path w="5598" h="36207" extrusionOk="0">
                  <a:moveTo>
                    <a:pt x="1" y="0"/>
                  </a:moveTo>
                  <a:lnTo>
                    <a:pt x="1" y="5411"/>
                  </a:lnTo>
                  <a:lnTo>
                    <a:pt x="5575" y="5411"/>
                  </a:lnTo>
                  <a:lnTo>
                    <a:pt x="5575" y="0"/>
                  </a:lnTo>
                  <a:close/>
                  <a:moveTo>
                    <a:pt x="1" y="9383"/>
                  </a:moveTo>
                  <a:lnTo>
                    <a:pt x="1" y="36206"/>
                  </a:lnTo>
                  <a:lnTo>
                    <a:pt x="5598" y="36206"/>
                  </a:lnTo>
                  <a:lnTo>
                    <a:pt x="5598" y="9383"/>
                  </a:ln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26;p11"/>
            <p:cNvSpPr/>
            <p:nvPr/>
          </p:nvSpPr>
          <p:spPr>
            <a:xfrm>
              <a:off x="2816875" y="2626700"/>
              <a:ext cx="703700" cy="686300"/>
            </a:xfrm>
            <a:custGeom>
              <a:avLst/>
              <a:gdLst/>
              <a:ahLst/>
              <a:cxnLst/>
              <a:rect l="l" t="t" r="r" b="b"/>
              <a:pathLst>
                <a:path w="28148" h="27452" extrusionOk="0">
                  <a:moveTo>
                    <a:pt x="0" y="0"/>
                  </a:moveTo>
                  <a:lnTo>
                    <a:pt x="0" y="3949"/>
                  </a:lnTo>
                  <a:lnTo>
                    <a:pt x="2601" y="3949"/>
                  </a:lnTo>
                  <a:lnTo>
                    <a:pt x="9081" y="23201"/>
                  </a:lnTo>
                  <a:cubicBezTo>
                    <a:pt x="10103" y="26151"/>
                    <a:pt x="11821" y="27451"/>
                    <a:pt x="14701" y="27451"/>
                  </a:cubicBezTo>
                  <a:cubicBezTo>
                    <a:pt x="16629" y="27451"/>
                    <a:pt x="19021" y="26987"/>
                    <a:pt x="20368" y="23201"/>
                  </a:cubicBezTo>
                  <a:lnTo>
                    <a:pt x="28148" y="0"/>
                  </a:lnTo>
                  <a:lnTo>
                    <a:pt x="22783" y="0"/>
                  </a:lnTo>
                  <a:lnTo>
                    <a:pt x="15978" y="21529"/>
                  </a:lnTo>
                  <a:cubicBezTo>
                    <a:pt x="15723" y="22458"/>
                    <a:pt x="15537" y="23015"/>
                    <a:pt x="14701" y="23015"/>
                  </a:cubicBezTo>
                  <a:cubicBezTo>
                    <a:pt x="13888" y="23015"/>
                    <a:pt x="13703" y="22458"/>
                    <a:pt x="13424" y="21529"/>
                  </a:cubicBezTo>
                  <a:lnTo>
                    <a:pt x="6712" y="0"/>
                  </a:ln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11"/>
            <p:cNvSpPr/>
            <p:nvPr/>
          </p:nvSpPr>
          <p:spPr>
            <a:xfrm>
              <a:off x="3557125" y="2626700"/>
              <a:ext cx="614900" cy="685700"/>
            </a:xfrm>
            <a:custGeom>
              <a:avLst/>
              <a:gdLst/>
              <a:ahLst/>
              <a:cxnLst/>
              <a:rect l="l" t="t" r="r" b="b"/>
              <a:pathLst>
                <a:path w="24596" h="27428" extrusionOk="0">
                  <a:moveTo>
                    <a:pt x="12310" y="4436"/>
                  </a:moveTo>
                  <a:cubicBezTo>
                    <a:pt x="16676" y="4436"/>
                    <a:pt x="19347" y="7711"/>
                    <a:pt x="19347" y="11636"/>
                  </a:cubicBezTo>
                  <a:lnTo>
                    <a:pt x="19347" y="15839"/>
                  </a:lnTo>
                  <a:cubicBezTo>
                    <a:pt x="19347" y="19764"/>
                    <a:pt x="16653" y="23039"/>
                    <a:pt x="12310" y="23039"/>
                  </a:cubicBezTo>
                  <a:cubicBezTo>
                    <a:pt x="7851" y="23039"/>
                    <a:pt x="5296" y="19764"/>
                    <a:pt x="5319" y="15839"/>
                  </a:cubicBezTo>
                  <a:lnTo>
                    <a:pt x="5319" y="11636"/>
                  </a:lnTo>
                  <a:cubicBezTo>
                    <a:pt x="5319" y="7711"/>
                    <a:pt x="7735" y="4436"/>
                    <a:pt x="12310" y="4436"/>
                  </a:cubicBezTo>
                  <a:close/>
                  <a:moveTo>
                    <a:pt x="12310" y="0"/>
                  </a:moveTo>
                  <a:cubicBezTo>
                    <a:pt x="5087" y="0"/>
                    <a:pt x="1" y="4785"/>
                    <a:pt x="47" y="11612"/>
                  </a:cubicBezTo>
                  <a:lnTo>
                    <a:pt x="47" y="15816"/>
                  </a:lnTo>
                  <a:cubicBezTo>
                    <a:pt x="47" y="22644"/>
                    <a:pt x="5087" y="27428"/>
                    <a:pt x="12310" y="27428"/>
                  </a:cubicBezTo>
                  <a:cubicBezTo>
                    <a:pt x="19556" y="27428"/>
                    <a:pt x="24595" y="22644"/>
                    <a:pt x="24595" y="15816"/>
                  </a:cubicBezTo>
                  <a:lnTo>
                    <a:pt x="24595" y="11612"/>
                  </a:lnTo>
                  <a:cubicBezTo>
                    <a:pt x="24595" y="4785"/>
                    <a:pt x="19556" y="0"/>
                    <a:pt x="12310" y="0"/>
                  </a:cubicBez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11"/>
            <p:cNvSpPr/>
            <p:nvPr/>
          </p:nvSpPr>
          <p:spPr>
            <a:xfrm>
              <a:off x="4732275" y="2617400"/>
              <a:ext cx="582350" cy="679925"/>
            </a:xfrm>
            <a:custGeom>
              <a:avLst/>
              <a:gdLst/>
              <a:ahLst/>
              <a:cxnLst/>
              <a:rect l="l" t="t" r="r" b="b"/>
              <a:pathLst>
                <a:path w="23294" h="27197" extrusionOk="0">
                  <a:moveTo>
                    <a:pt x="11914" y="1"/>
                  </a:moveTo>
                  <a:cubicBezTo>
                    <a:pt x="4552" y="1"/>
                    <a:pt x="0" y="4646"/>
                    <a:pt x="0" y="12101"/>
                  </a:cubicBezTo>
                  <a:lnTo>
                    <a:pt x="0" y="15027"/>
                  </a:lnTo>
                  <a:cubicBezTo>
                    <a:pt x="0" y="22482"/>
                    <a:pt x="4552" y="27196"/>
                    <a:pt x="11914" y="27196"/>
                  </a:cubicBezTo>
                  <a:cubicBezTo>
                    <a:pt x="12077" y="27196"/>
                    <a:pt x="13377" y="27196"/>
                    <a:pt x="13958" y="27127"/>
                  </a:cubicBezTo>
                  <a:lnTo>
                    <a:pt x="13958" y="22644"/>
                  </a:lnTo>
                  <a:cubicBezTo>
                    <a:pt x="13726" y="22644"/>
                    <a:pt x="12054" y="22691"/>
                    <a:pt x="11914" y="22691"/>
                  </a:cubicBezTo>
                  <a:cubicBezTo>
                    <a:pt x="7896" y="22691"/>
                    <a:pt x="5226" y="19625"/>
                    <a:pt x="5226" y="15027"/>
                  </a:cubicBezTo>
                  <a:lnTo>
                    <a:pt x="5226" y="12101"/>
                  </a:lnTo>
                  <a:cubicBezTo>
                    <a:pt x="5226" y="7502"/>
                    <a:pt x="7920" y="4437"/>
                    <a:pt x="11914" y="4437"/>
                  </a:cubicBezTo>
                  <a:cubicBezTo>
                    <a:pt x="13702" y="4437"/>
                    <a:pt x="16443" y="4576"/>
                    <a:pt x="17395" y="4785"/>
                  </a:cubicBezTo>
                  <a:lnTo>
                    <a:pt x="17674" y="4831"/>
                  </a:lnTo>
                  <a:lnTo>
                    <a:pt x="17674" y="27196"/>
                  </a:lnTo>
                  <a:lnTo>
                    <a:pt x="23271" y="27196"/>
                  </a:lnTo>
                  <a:lnTo>
                    <a:pt x="23271" y="2137"/>
                  </a:lnTo>
                  <a:cubicBezTo>
                    <a:pt x="23294" y="1673"/>
                    <a:pt x="23294" y="1510"/>
                    <a:pt x="22272" y="1232"/>
                  </a:cubicBezTo>
                  <a:cubicBezTo>
                    <a:pt x="19485" y="512"/>
                    <a:pt x="15119" y="1"/>
                    <a:pt x="11914" y="1"/>
                  </a:cubicBez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11"/>
            <p:cNvSpPr/>
            <p:nvPr/>
          </p:nvSpPr>
          <p:spPr>
            <a:xfrm>
              <a:off x="5448725" y="2392725"/>
              <a:ext cx="139950" cy="905175"/>
            </a:xfrm>
            <a:custGeom>
              <a:avLst/>
              <a:gdLst/>
              <a:ahLst/>
              <a:cxnLst/>
              <a:rect l="l" t="t" r="r" b="b"/>
              <a:pathLst>
                <a:path w="5598" h="36207" extrusionOk="0">
                  <a:moveTo>
                    <a:pt x="1" y="0"/>
                  </a:moveTo>
                  <a:lnTo>
                    <a:pt x="1" y="36206"/>
                  </a:lnTo>
                  <a:lnTo>
                    <a:pt x="5598" y="36206"/>
                  </a:lnTo>
                  <a:lnTo>
                    <a:pt x="5598" y="0"/>
                  </a:ln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11"/>
            <p:cNvSpPr/>
            <p:nvPr/>
          </p:nvSpPr>
          <p:spPr>
            <a:xfrm>
              <a:off x="1841475" y="2392725"/>
              <a:ext cx="617775" cy="904600"/>
            </a:xfrm>
            <a:custGeom>
              <a:avLst/>
              <a:gdLst/>
              <a:ahLst/>
              <a:cxnLst/>
              <a:rect l="l" t="t" r="r" b="b"/>
              <a:pathLst>
                <a:path w="24711" h="36184" extrusionOk="0">
                  <a:moveTo>
                    <a:pt x="0" y="0"/>
                  </a:moveTo>
                  <a:lnTo>
                    <a:pt x="0" y="36183"/>
                  </a:lnTo>
                  <a:lnTo>
                    <a:pt x="5806" y="36183"/>
                  </a:lnTo>
                  <a:lnTo>
                    <a:pt x="5806" y="5040"/>
                  </a:lnTo>
                  <a:lnTo>
                    <a:pt x="9220" y="5040"/>
                  </a:lnTo>
                  <a:cubicBezTo>
                    <a:pt x="9940" y="5040"/>
                    <a:pt x="10544" y="5063"/>
                    <a:pt x="11194" y="5086"/>
                  </a:cubicBezTo>
                  <a:cubicBezTo>
                    <a:pt x="16234" y="5179"/>
                    <a:pt x="18695" y="7176"/>
                    <a:pt x="18695" y="11101"/>
                  </a:cubicBezTo>
                  <a:lnTo>
                    <a:pt x="18695" y="11543"/>
                  </a:lnTo>
                  <a:cubicBezTo>
                    <a:pt x="18695" y="15165"/>
                    <a:pt x="16698" y="17581"/>
                    <a:pt x="11217" y="17581"/>
                  </a:cubicBezTo>
                  <a:lnTo>
                    <a:pt x="9592" y="17581"/>
                  </a:lnTo>
                  <a:lnTo>
                    <a:pt x="9592" y="22458"/>
                  </a:lnTo>
                  <a:cubicBezTo>
                    <a:pt x="10172" y="22481"/>
                    <a:pt x="10683" y="22504"/>
                    <a:pt x="11240" y="22504"/>
                  </a:cubicBezTo>
                  <a:cubicBezTo>
                    <a:pt x="19137" y="22504"/>
                    <a:pt x="24710" y="19392"/>
                    <a:pt x="24710" y="11612"/>
                  </a:cubicBezTo>
                  <a:lnTo>
                    <a:pt x="24710" y="11148"/>
                  </a:lnTo>
                  <a:cubicBezTo>
                    <a:pt x="24687" y="3019"/>
                    <a:pt x="18626" y="0"/>
                    <a:pt x="9824" y="0"/>
                  </a:cubicBez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31;p11"/>
            <p:cNvSpPr/>
            <p:nvPr/>
          </p:nvSpPr>
          <p:spPr>
            <a:xfrm>
              <a:off x="4278825" y="2482125"/>
              <a:ext cx="369275" cy="814025"/>
            </a:xfrm>
            <a:custGeom>
              <a:avLst/>
              <a:gdLst/>
              <a:ahLst/>
              <a:cxnLst/>
              <a:rect l="l" t="t" r="r" b="b"/>
              <a:pathLst>
                <a:path w="14771" h="32561" extrusionOk="0">
                  <a:moveTo>
                    <a:pt x="5667" y="1"/>
                  </a:moveTo>
                  <a:lnTo>
                    <a:pt x="0" y="744"/>
                  </a:lnTo>
                  <a:lnTo>
                    <a:pt x="0" y="25710"/>
                  </a:lnTo>
                  <a:cubicBezTo>
                    <a:pt x="0" y="30447"/>
                    <a:pt x="2346" y="32561"/>
                    <a:pt x="7618" y="32561"/>
                  </a:cubicBezTo>
                  <a:lnTo>
                    <a:pt x="14771" y="32561"/>
                  </a:lnTo>
                  <a:lnTo>
                    <a:pt x="14771" y="28241"/>
                  </a:lnTo>
                  <a:lnTo>
                    <a:pt x="9499" y="28241"/>
                  </a:lnTo>
                  <a:cubicBezTo>
                    <a:pt x="7223" y="28241"/>
                    <a:pt x="5667" y="28148"/>
                    <a:pt x="5667" y="25710"/>
                  </a:cubicBezTo>
                  <a:lnTo>
                    <a:pt x="5667" y="10103"/>
                  </a:lnTo>
                  <a:lnTo>
                    <a:pt x="14771" y="10103"/>
                  </a:lnTo>
                  <a:lnTo>
                    <a:pt x="14771" y="5783"/>
                  </a:lnTo>
                  <a:lnTo>
                    <a:pt x="5667" y="5783"/>
                  </a:lnTo>
                  <a:lnTo>
                    <a:pt x="5667" y="1"/>
                  </a:ln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32;p11"/>
            <p:cNvSpPr/>
            <p:nvPr/>
          </p:nvSpPr>
          <p:spPr>
            <a:xfrm>
              <a:off x="5652525" y="3180600"/>
              <a:ext cx="117875" cy="117300"/>
            </a:xfrm>
            <a:custGeom>
              <a:avLst/>
              <a:gdLst/>
              <a:ahLst/>
              <a:cxnLst/>
              <a:rect l="l" t="t" r="r" b="b"/>
              <a:pathLst>
                <a:path w="4715" h="4692" extrusionOk="0">
                  <a:moveTo>
                    <a:pt x="2230" y="1277"/>
                  </a:moveTo>
                  <a:cubicBezTo>
                    <a:pt x="2741" y="1277"/>
                    <a:pt x="2973" y="1463"/>
                    <a:pt x="2973" y="1812"/>
                  </a:cubicBezTo>
                  <a:cubicBezTo>
                    <a:pt x="2973" y="2160"/>
                    <a:pt x="2741" y="2369"/>
                    <a:pt x="2299" y="2369"/>
                  </a:cubicBezTo>
                  <a:lnTo>
                    <a:pt x="1812" y="2369"/>
                  </a:lnTo>
                  <a:lnTo>
                    <a:pt x="1812" y="1277"/>
                  </a:lnTo>
                  <a:close/>
                  <a:moveTo>
                    <a:pt x="1580" y="1045"/>
                  </a:moveTo>
                  <a:lnTo>
                    <a:pt x="1580" y="3553"/>
                  </a:lnTo>
                  <a:lnTo>
                    <a:pt x="1858" y="3553"/>
                  </a:lnTo>
                  <a:lnTo>
                    <a:pt x="1858" y="2601"/>
                  </a:lnTo>
                  <a:lnTo>
                    <a:pt x="2462" y="2578"/>
                  </a:lnTo>
                  <a:lnTo>
                    <a:pt x="3089" y="3553"/>
                  </a:lnTo>
                  <a:lnTo>
                    <a:pt x="3391" y="3553"/>
                  </a:lnTo>
                  <a:lnTo>
                    <a:pt x="2741" y="2508"/>
                  </a:lnTo>
                  <a:cubicBezTo>
                    <a:pt x="3019" y="2392"/>
                    <a:pt x="3252" y="2160"/>
                    <a:pt x="3252" y="1788"/>
                  </a:cubicBezTo>
                  <a:cubicBezTo>
                    <a:pt x="3252" y="1324"/>
                    <a:pt x="2927" y="1045"/>
                    <a:pt x="2299" y="1045"/>
                  </a:cubicBezTo>
                  <a:close/>
                  <a:moveTo>
                    <a:pt x="2346" y="302"/>
                  </a:moveTo>
                  <a:cubicBezTo>
                    <a:pt x="3461" y="302"/>
                    <a:pt x="4343" y="1231"/>
                    <a:pt x="4343" y="2323"/>
                  </a:cubicBezTo>
                  <a:cubicBezTo>
                    <a:pt x="4343" y="3414"/>
                    <a:pt x="3461" y="4320"/>
                    <a:pt x="2346" y="4320"/>
                  </a:cubicBezTo>
                  <a:cubicBezTo>
                    <a:pt x="1254" y="4320"/>
                    <a:pt x="349" y="3414"/>
                    <a:pt x="349" y="2323"/>
                  </a:cubicBezTo>
                  <a:cubicBezTo>
                    <a:pt x="349" y="1208"/>
                    <a:pt x="1254" y="302"/>
                    <a:pt x="2346" y="302"/>
                  </a:cubicBezTo>
                  <a:close/>
                  <a:moveTo>
                    <a:pt x="2346" y="0"/>
                  </a:moveTo>
                  <a:cubicBezTo>
                    <a:pt x="1045" y="0"/>
                    <a:pt x="0" y="1045"/>
                    <a:pt x="0" y="2346"/>
                  </a:cubicBezTo>
                  <a:cubicBezTo>
                    <a:pt x="0" y="3623"/>
                    <a:pt x="1045" y="4691"/>
                    <a:pt x="2346" y="4691"/>
                  </a:cubicBezTo>
                  <a:cubicBezTo>
                    <a:pt x="3670" y="4691"/>
                    <a:pt x="4715" y="3623"/>
                    <a:pt x="4715" y="2346"/>
                  </a:cubicBezTo>
                  <a:cubicBezTo>
                    <a:pt x="4715" y="1045"/>
                    <a:pt x="3670" y="0"/>
                    <a:pt x="2346" y="0"/>
                  </a:cubicBez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3" name="Google Shape;133;p11"/>
          <p:cNvSpPr txBox="1">
            <a:spLocks noGrp="1"/>
          </p:cNvSpPr>
          <p:nvPr>
            <p:ph type="title"/>
          </p:nvPr>
        </p:nvSpPr>
        <p:spPr>
          <a:xfrm>
            <a:off x="192475" y="151275"/>
            <a:ext cx="8663100" cy="39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500" b="1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cxnSp>
        <p:nvCxnSpPr>
          <p:cNvPr id="134" name="Google Shape;134;p11"/>
          <p:cNvCxnSpPr/>
          <p:nvPr/>
        </p:nvCxnSpPr>
        <p:spPr>
          <a:xfrm rot="10800000">
            <a:off x="4572000" y="905700"/>
            <a:ext cx="0" cy="3764400"/>
          </a:xfrm>
          <a:prstGeom prst="straightConnector1">
            <a:avLst/>
          </a:prstGeom>
          <a:noFill/>
          <a:ln w="19050" cap="flat" cmpd="sng">
            <a:solidFill>
              <a:srgbClr val="D9D9D9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35" name="Google Shape;135;p11"/>
          <p:cNvSpPr txBox="1">
            <a:spLocks noGrp="1"/>
          </p:cNvSpPr>
          <p:nvPr>
            <p:ph type="body" idx="1"/>
          </p:nvPr>
        </p:nvSpPr>
        <p:spPr>
          <a:xfrm>
            <a:off x="192475" y="900400"/>
            <a:ext cx="4112100" cy="376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roxima Nova"/>
              <a:buChar char="●"/>
              <a:defRPr sz="13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lvl="1" indent="-31115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roxima Nova"/>
              <a:buChar char="○"/>
              <a:defRPr sz="13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lvl="2" indent="-31115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roxima Nova"/>
              <a:buChar char="■"/>
              <a:defRPr sz="13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lvl="3" indent="-31115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roxima Nova"/>
              <a:buChar char="●"/>
              <a:defRPr sz="13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lvl="4" indent="-31115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roxima Nova"/>
              <a:buChar char="○"/>
              <a:defRPr sz="13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lvl="5" indent="-31115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roxima Nova"/>
              <a:buChar char="■"/>
              <a:defRPr sz="13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lvl="6" indent="-31115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roxima Nova"/>
              <a:buChar char="●"/>
              <a:defRPr sz="13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lvl="7" indent="-31115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roxima Nova"/>
              <a:buChar char="○"/>
              <a:defRPr sz="13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lvl="8" indent="-311150" rtl="0">
              <a:lnSpc>
                <a:spcPct val="110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300"/>
              <a:buFont typeface="Proxima Nova"/>
              <a:buChar char="■"/>
              <a:defRPr sz="13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  <p:sp>
        <p:nvSpPr>
          <p:cNvPr id="136" name="Google Shape;136;p11"/>
          <p:cNvSpPr txBox="1">
            <a:spLocks noGrp="1"/>
          </p:cNvSpPr>
          <p:nvPr>
            <p:ph type="body" idx="2"/>
          </p:nvPr>
        </p:nvSpPr>
        <p:spPr>
          <a:xfrm>
            <a:off x="4750000" y="900400"/>
            <a:ext cx="4112100" cy="376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roxima Nova"/>
              <a:buChar char="●"/>
              <a:defRPr sz="13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lvl="1" indent="-31115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roxima Nova"/>
              <a:buChar char="○"/>
              <a:defRPr sz="13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lvl="2" indent="-31115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roxima Nova"/>
              <a:buChar char="■"/>
              <a:defRPr sz="13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lvl="3" indent="-31115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roxima Nova"/>
              <a:buChar char="●"/>
              <a:defRPr sz="13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lvl="4" indent="-31115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roxima Nova"/>
              <a:buChar char="○"/>
              <a:defRPr sz="13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lvl="5" indent="-31115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roxima Nova"/>
              <a:buChar char="■"/>
              <a:defRPr sz="13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lvl="6" indent="-31115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roxima Nova"/>
              <a:buChar char="●"/>
              <a:defRPr sz="13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lvl="7" indent="-31115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roxima Nova"/>
              <a:buChar char="○"/>
              <a:defRPr sz="13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lvl="8" indent="-311150" rtl="0">
              <a:lnSpc>
                <a:spcPct val="110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300"/>
              <a:buFont typeface="Proxima Nova"/>
              <a:buChar char="■"/>
              <a:defRPr sz="13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5 – Split w/ Image">
  <p:cSld name="CUSTOM_8_2"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12"/>
          <p:cNvSpPr/>
          <p:nvPr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rgbClr val="EFEFE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Cover w/ Image</a:t>
            </a:r>
            <a:endParaRPr sz="1000">
              <a:solidFill>
                <a:schemeClr val="dk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cxnSp>
        <p:nvCxnSpPr>
          <p:cNvPr id="139" name="Google Shape;139;p12"/>
          <p:cNvCxnSpPr/>
          <p:nvPr/>
        </p:nvCxnSpPr>
        <p:spPr>
          <a:xfrm>
            <a:off x="4572000" y="-214525"/>
            <a:ext cx="0" cy="119700"/>
          </a:xfrm>
          <a:prstGeom prst="straightConnector1">
            <a:avLst/>
          </a:prstGeom>
          <a:noFill/>
          <a:ln w="9525" cap="flat" cmpd="sng">
            <a:solidFill>
              <a:srgbClr val="D9D9D9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40" name="Google Shape;140;p12"/>
          <p:cNvGrpSpPr/>
          <p:nvPr/>
        </p:nvGrpSpPr>
        <p:grpSpPr>
          <a:xfrm>
            <a:off x="287525" y="4854556"/>
            <a:ext cx="634914" cy="148716"/>
            <a:chOff x="1841475" y="2392725"/>
            <a:chExt cx="3928925" cy="920275"/>
          </a:xfrm>
        </p:grpSpPr>
        <p:sp>
          <p:nvSpPr>
            <p:cNvPr id="141" name="Google Shape;141;p12"/>
            <p:cNvSpPr/>
            <p:nvPr/>
          </p:nvSpPr>
          <p:spPr>
            <a:xfrm>
              <a:off x="2574175" y="2392725"/>
              <a:ext cx="139950" cy="905175"/>
            </a:xfrm>
            <a:custGeom>
              <a:avLst/>
              <a:gdLst/>
              <a:ahLst/>
              <a:cxnLst/>
              <a:rect l="l" t="t" r="r" b="b"/>
              <a:pathLst>
                <a:path w="5598" h="36207" extrusionOk="0">
                  <a:moveTo>
                    <a:pt x="1" y="0"/>
                  </a:moveTo>
                  <a:lnTo>
                    <a:pt x="1" y="5411"/>
                  </a:lnTo>
                  <a:lnTo>
                    <a:pt x="5575" y="5411"/>
                  </a:lnTo>
                  <a:lnTo>
                    <a:pt x="5575" y="0"/>
                  </a:lnTo>
                  <a:close/>
                  <a:moveTo>
                    <a:pt x="1" y="9383"/>
                  </a:moveTo>
                  <a:lnTo>
                    <a:pt x="1" y="36206"/>
                  </a:lnTo>
                  <a:lnTo>
                    <a:pt x="5598" y="36206"/>
                  </a:lnTo>
                  <a:lnTo>
                    <a:pt x="5598" y="9383"/>
                  </a:ln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12"/>
            <p:cNvSpPr/>
            <p:nvPr/>
          </p:nvSpPr>
          <p:spPr>
            <a:xfrm>
              <a:off x="2816875" y="2626700"/>
              <a:ext cx="703700" cy="686300"/>
            </a:xfrm>
            <a:custGeom>
              <a:avLst/>
              <a:gdLst/>
              <a:ahLst/>
              <a:cxnLst/>
              <a:rect l="l" t="t" r="r" b="b"/>
              <a:pathLst>
                <a:path w="28148" h="27452" extrusionOk="0">
                  <a:moveTo>
                    <a:pt x="0" y="0"/>
                  </a:moveTo>
                  <a:lnTo>
                    <a:pt x="0" y="3949"/>
                  </a:lnTo>
                  <a:lnTo>
                    <a:pt x="2601" y="3949"/>
                  </a:lnTo>
                  <a:lnTo>
                    <a:pt x="9081" y="23201"/>
                  </a:lnTo>
                  <a:cubicBezTo>
                    <a:pt x="10103" y="26151"/>
                    <a:pt x="11821" y="27451"/>
                    <a:pt x="14701" y="27451"/>
                  </a:cubicBezTo>
                  <a:cubicBezTo>
                    <a:pt x="16629" y="27451"/>
                    <a:pt x="19021" y="26987"/>
                    <a:pt x="20368" y="23201"/>
                  </a:cubicBezTo>
                  <a:lnTo>
                    <a:pt x="28148" y="0"/>
                  </a:lnTo>
                  <a:lnTo>
                    <a:pt x="22783" y="0"/>
                  </a:lnTo>
                  <a:lnTo>
                    <a:pt x="15978" y="21529"/>
                  </a:lnTo>
                  <a:cubicBezTo>
                    <a:pt x="15723" y="22458"/>
                    <a:pt x="15537" y="23015"/>
                    <a:pt x="14701" y="23015"/>
                  </a:cubicBezTo>
                  <a:cubicBezTo>
                    <a:pt x="13888" y="23015"/>
                    <a:pt x="13703" y="22458"/>
                    <a:pt x="13424" y="21529"/>
                  </a:cubicBezTo>
                  <a:lnTo>
                    <a:pt x="6712" y="0"/>
                  </a:ln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12"/>
            <p:cNvSpPr/>
            <p:nvPr/>
          </p:nvSpPr>
          <p:spPr>
            <a:xfrm>
              <a:off x="3557125" y="2626700"/>
              <a:ext cx="614900" cy="685700"/>
            </a:xfrm>
            <a:custGeom>
              <a:avLst/>
              <a:gdLst/>
              <a:ahLst/>
              <a:cxnLst/>
              <a:rect l="l" t="t" r="r" b="b"/>
              <a:pathLst>
                <a:path w="24596" h="27428" extrusionOk="0">
                  <a:moveTo>
                    <a:pt x="12310" y="4436"/>
                  </a:moveTo>
                  <a:cubicBezTo>
                    <a:pt x="16676" y="4436"/>
                    <a:pt x="19347" y="7711"/>
                    <a:pt x="19347" y="11636"/>
                  </a:cubicBezTo>
                  <a:lnTo>
                    <a:pt x="19347" y="15839"/>
                  </a:lnTo>
                  <a:cubicBezTo>
                    <a:pt x="19347" y="19764"/>
                    <a:pt x="16653" y="23039"/>
                    <a:pt x="12310" y="23039"/>
                  </a:cubicBezTo>
                  <a:cubicBezTo>
                    <a:pt x="7851" y="23039"/>
                    <a:pt x="5296" y="19764"/>
                    <a:pt x="5319" y="15839"/>
                  </a:cubicBezTo>
                  <a:lnTo>
                    <a:pt x="5319" y="11636"/>
                  </a:lnTo>
                  <a:cubicBezTo>
                    <a:pt x="5319" y="7711"/>
                    <a:pt x="7735" y="4436"/>
                    <a:pt x="12310" y="4436"/>
                  </a:cubicBezTo>
                  <a:close/>
                  <a:moveTo>
                    <a:pt x="12310" y="0"/>
                  </a:moveTo>
                  <a:cubicBezTo>
                    <a:pt x="5087" y="0"/>
                    <a:pt x="1" y="4785"/>
                    <a:pt x="47" y="11612"/>
                  </a:cubicBezTo>
                  <a:lnTo>
                    <a:pt x="47" y="15816"/>
                  </a:lnTo>
                  <a:cubicBezTo>
                    <a:pt x="47" y="22644"/>
                    <a:pt x="5087" y="27428"/>
                    <a:pt x="12310" y="27428"/>
                  </a:cubicBezTo>
                  <a:cubicBezTo>
                    <a:pt x="19556" y="27428"/>
                    <a:pt x="24595" y="22644"/>
                    <a:pt x="24595" y="15816"/>
                  </a:cubicBezTo>
                  <a:lnTo>
                    <a:pt x="24595" y="11612"/>
                  </a:lnTo>
                  <a:cubicBezTo>
                    <a:pt x="24595" y="4785"/>
                    <a:pt x="19556" y="0"/>
                    <a:pt x="12310" y="0"/>
                  </a:cubicBez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12"/>
            <p:cNvSpPr/>
            <p:nvPr/>
          </p:nvSpPr>
          <p:spPr>
            <a:xfrm>
              <a:off x="4732275" y="2617400"/>
              <a:ext cx="582350" cy="679925"/>
            </a:xfrm>
            <a:custGeom>
              <a:avLst/>
              <a:gdLst/>
              <a:ahLst/>
              <a:cxnLst/>
              <a:rect l="l" t="t" r="r" b="b"/>
              <a:pathLst>
                <a:path w="23294" h="27197" extrusionOk="0">
                  <a:moveTo>
                    <a:pt x="11914" y="1"/>
                  </a:moveTo>
                  <a:cubicBezTo>
                    <a:pt x="4552" y="1"/>
                    <a:pt x="0" y="4646"/>
                    <a:pt x="0" y="12101"/>
                  </a:cubicBezTo>
                  <a:lnTo>
                    <a:pt x="0" y="15027"/>
                  </a:lnTo>
                  <a:cubicBezTo>
                    <a:pt x="0" y="22482"/>
                    <a:pt x="4552" y="27196"/>
                    <a:pt x="11914" y="27196"/>
                  </a:cubicBezTo>
                  <a:cubicBezTo>
                    <a:pt x="12077" y="27196"/>
                    <a:pt x="13377" y="27196"/>
                    <a:pt x="13958" y="27127"/>
                  </a:cubicBezTo>
                  <a:lnTo>
                    <a:pt x="13958" y="22644"/>
                  </a:lnTo>
                  <a:cubicBezTo>
                    <a:pt x="13726" y="22644"/>
                    <a:pt x="12054" y="22691"/>
                    <a:pt x="11914" y="22691"/>
                  </a:cubicBezTo>
                  <a:cubicBezTo>
                    <a:pt x="7896" y="22691"/>
                    <a:pt x="5226" y="19625"/>
                    <a:pt x="5226" y="15027"/>
                  </a:cubicBezTo>
                  <a:lnTo>
                    <a:pt x="5226" y="12101"/>
                  </a:lnTo>
                  <a:cubicBezTo>
                    <a:pt x="5226" y="7502"/>
                    <a:pt x="7920" y="4437"/>
                    <a:pt x="11914" y="4437"/>
                  </a:cubicBezTo>
                  <a:cubicBezTo>
                    <a:pt x="13702" y="4437"/>
                    <a:pt x="16443" y="4576"/>
                    <a:pt x="17395" y="4785"/>
                  </a:cubicBezTo>
                  <a:lnTo>
                    <a:pt x="17674" y="4831"/>
                  </a:lnTo>
                  <a:lnTo>
                    <a:pt x="17674" y="27196"/>
                  </a:lnTo>
                  <a:lnTo>
                    <a:pt x="23271" y="27196"/>
                  </a:lnTo>
                  <a:lnTo>
                    <a:pt x="23271" y="2137"/>
                  </a:lnTo>
                  <a:cubicBezTo>
                    <a:pt x="23294" y="1673"/>
                    <a:pt x="23294" y="1510"/>
                    <a:pt x="22272" y="1232"/>
                  </a:cubicBezTo>
                  <a:cubicBezTo>
                    <a:pt x="19485" y="512"/>
                    <a:pt x="15119" y="1"/>
                    <a:pt x="11914" y="1"/>
                  </a:cubicBez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45;p12"/>
            <p:cNvSpPr/>
            <p:nvPr/>
          </p:nvSpPr>
          <p:spPr>
            <a:xfrm>
              <a:off x="5448725" y="2392725"/>
              <a:ext cx="139950" cy="905175"/>
            </a:xfrm>
            <a:custGeom>
              <a:avLst/>
              <a:gdLst/>
              <a:ahLst/>
              <a:cxnLst/>
              <a:rect l="l" t="t" r="r" b="b"/>
              <a:pathLst>
                <a:path w="5598" h="36207" extrusionOk="0">
                  <a:moveTo>
                    <a:pt x="1" y="0"/>
                  </a:moveTo>
                  <a:lnTo>
                    <a:pt x="1" y="36206"/>
                  </a:lnTo>
                  <a:lnTo>
                    <a:pt x="5598" y="36206"/>
                  </a:lnTo>
                  <a:lnTo>
                    <a:pt x="5598" y="0"/>
                  </a:ln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46;p12"/>
            <p:cNvSpPr/>
            <p:nvPr/>
          </p:nvSpPr>
          <p:spPr>
            <a:xfrm>
              <a:off x="1841475" y="2392725"/>
              <a:ext cx="617775" cy="904600"/>
            </a:xfrm>
            <a:custGeom>
              <a:avLst/>
              <a:gdLst/>
              <a:ahLst/>
              <a:cxnLst/>
              <a:rect l="l" t="t" r="r" b="b"/>
              <a:pathLst>
                <a:path w="24711" h="36184" extrusionOk="0">
                  <a:moveTo>
                    <a:pt x="0" y="0"/>
                  </a:moveTo>
                  <a:lnTo>
                    <a:pt x="0" y="36183"/>
                  </a:lnTo>
                  <a:lnTo>
                    <a:pt x="5806" y="36183"/>
                  </a:lnTo>
                  <a:lnTo>
                    <a:pt x="5806" y="5040"/>
                  </a:lnTo>
                  <a:lnTo>
                    <a:pt x="9220" y="5040"/>
                  </a:lnTo>
                  <a:cubicBezTo>
                    <a:pt x="9940" y="5040"/>
                    <a:pt x="10544" y="5063"/>
                    <a:pt x="11194" y="5086"/>
                  </a:cubicBezTo>
                  <a:cubicBezTo>
                    <a:pt x="16234" y="5179"/>
                    <a:pt x="18695" y="7176"/>
                    <a:pt x="18695" y="11101"/>
                  </a:cubicBezTo>
                  <a:lnTo>
                    <a:pt x="18695" y="11543"/>
                  </a:lnTo>
                  <a:cubicBezTo>
                    <a:pt x="18695" y="15165"/>
                    <a:pt x="16698" y="17581"/>
                    <a:pt x="11217" y="17581"/>
                  </a:cubicBezTo>
                  <a:lnTo>
                    <a:pt x="9592" y="17581"/>
                  </a:lnTo>
                  <a:lnTo>
                    <a:pt x="9592" y="22458"/>
                  </a:lnTo>
                  <a:cubicBezTo>
                    <a:pt x="10172" y="22481"/>
                    <a:pt x="10683" y="22504"/>
                    <a:pt x="11240" y="22504"/>
                  </a:cubicBezTo>
                  <a:cubicBezTo>
                    <a:pt x="19137" y="22504"/>
                    <a:pt x="24710" y="19392"/>
                    <a:pt x="24710" y="11612"/>
                  </a:cubicBezTo>
                  <a:lnTo>
                    <a:pt x="24710" y="11148"/>
                  </a:lnTo>
                  <a:cubicBezTo>
                    <a:pt x="24687" y="3019"/>
                    <a:pt x="18626" y="0"/>
                    <a:pt x="9824" y="0"/>
                  </a:cubicBez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47;p12"/>
            <p:cNvSpPr/>
            <p:nvPr/>
          </p:nvSpPr>
          <p:spPr>
            <a:xfrm>
              <a:off x="4278825" y="2482125"/>
              <a:ext cx="369275" cy="814025"/>
            </a:xfrm>
            <a:custGeom>
              <a:avLst/>
              <a:gdLst/>
              <a:ahLst/>
              <a:cxnLst/>
              <a:rect l="l" t="t" r="r" b="b"/>
              <a:pathLst>
                <a:path w="14771" h="32561" extrusionOk="0">
                  <a:moveTo>
                    <a:pt x="5667" y="1"/>
                  </a:moveTo>
                  <a:lnTo>
                    <a:pt x="0" y="744"/>
                  </a:lnTo>
                  <a:lnTo>
                    <a:pt x="0" y="25710"/>
                  </a:lnTo>
                  <a:cubicBezTo>
                    <a:pt x="0" y="30447"/>
                    <a:pt x="2346" y="32561"/>
                    <a:pt x="7618" y="32561"/>
                  </a:cubicBezTo>
                  <a:lnTo>
                    <a:pt x="14771" y="32561"/>
                  </a:lnTo>
                  <a:lnTo>
                    <a:pt x="14771" y="28241"/>
                  </a:lnTo>
                  <a:lnTo>
                    <a:pt x="9499" y="28241"/>
                  </a:lnTo>
                  <a:cubicBezTo>
                    <a:pt x="7223" y="28241"/>
                    <a:pt x="5667" y="28148"/>
                    <a:pt x="5667" y="25710"/>
                  </a:cubicBezTo>
                  <a:lnTo>
                    <a:pt x="5667" y="10103"/>
                  </a:lnTo>
                  <a:lnTo>
                    <a:pt x="14771" y="10103"/>
                  </a:lnTo>
                  <a:lnTo>
                    <a:pt x="14771" y="5783"/>
                  </a:lnTo>
                  <a:lnTo>
                    <a:pt x="5667" y="5783"/>
                  </a:lnTo>
                  <a:lnTo>
                    <a:pt x="5667" y="1"/>
                  </a:ln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12"/>
            <p:cNvSpPr/>
            <p:nvPr/>
          </p:nvSpPr>
          <p:spPr>
            <a:xfrm>
              <a:off x="5652525" y="3180600"/>
              <a:ext cx="117875" cy="117300"/>
            </a:xfrm>
            <a:custGeom>
              <a:avLst/>
              <a:gdLst/>
              <a:ahLst/>
              <a:cxnLst/>
              <a:rect l="l" t="t" r="r" b="b"/>
              <a:pathLst>
                <a:path w="4715" h="4692" extrusionOk="0">
                  <a:moveTo>
                    <a:pt x="2230" y="1277"/>
                  </a:moveTo>
                  <a:cubicBezTo>
                    <a:pt x="2741" y="1277"/>
                    <a:pt x="2973" y="1463"/>
                    <a:pt x="2973" y="1812"/>
                  </a:cubicBezTo>
                  <a:cubicBezTo>
                    <a:pt x="2973" y="2160"/>
                    <a:pt x="2741" y="2369"/>
                    <a:pt x="2299" y="2369"/>
                  </a:cubicBezTo>
                  <a:lnTo>
                    <a:pt x="1812" y="2369"/>
                  </a:lnTo>
                  <a:lnTo>
                    <a:pt x="1812" y="1277"/>
                  </a:lnTo>
                  <a:close/>
                  <a:moveTo>
                    <a:pt x="1580" y="1045"/>
                  </a:moveTo>
                  <a:lnTo>
                    <a:pt x="1580" y="3553"/>
                  </a:lnTo>
                  <a:lnTo>
                    <a:pt x="1858" y="3553"/>
                  </a:lnTo>
                  <a:lnTo>
                    <a:pt x="1858" y="2601"/>
                  </a:lnTo>
                  <a:lnTo>
                    <a:pt x="2462" y="2578"/>
                  </a:lnTo>
                  <a:lnTo>
                    <a:pt x="3089" y="3553"/>
                  </a:lnTo>
                  <a:lnTo>
                    <a:pt x="3391" y="3553"/>
                  </a:lnTo>
                  <a:lnTo>
                    <a:pt x="2741" y="2508"/>
                  </a:lnTo>
                  <a:cubicBezTo>
                    <a:pt x="3019" y="2392"/>
                    <a:pt x="3252" y="2160"/>
                    <a:pt x="3252" y="1788"/>
                  </a:cubicBezTo>
                  <a:cubicBezTo>
                    <a:pt x="3252" y="1324"/>
                    <a:pt x="2927" y="1045"/>
                    <a:pt x="2299" y="1045"/>
                  </a:cubicBezTo>
                  <a:close/>
                  <a:moveTo>
                    <a:pt x="2346" y="302"/>
                  </a:moveTo>
                  <a:cubicBezTo>
                    <a:pt x="3461" y="302"/>
                    <a:pt x="4343" y="1231"/>
                    <a:pt x="4343" y="2323"/>
                  </a:cubicBezTo>
                  <a:cubicBezTo>
                    <a:pt x="4343" y="3414"/>
                    <a:pt x="3461" y="4320"/>
                    <a:pt x="2346" y="4320"/>
                  </a:cubicBezTo>
                  <a:cubicBezTo>
                    <a:pt x="1254" y="4320"/>
                    <a:pt x="349" y="3414"/>
                    <a:pt x="349" y="2323"/>
                  </a:cubicBezTo>
                  <a:cubicBezTo>
                    <a:pt x="349" y="1208"/>
                    <a:pt x="1254" y="302"/>
                    <a:pt x="2346" y="302"/>
                  </a:cubicBezTo>
                  <a:close/>
                  <a:moveTo>
                    <a:pt x="2346" y="0"/>
                  </a:moveTo>
                  <a:cubicBezTo>
                    <a:pt x="1045" y="0"/>
                    <a:pt x="0" y="1045"/>
                    <a:pt x="0" y="2346"/>
                  </a:cubicBezTo>
                  <a:cubicBezTo>
                    <a:pt x="0" y="3623"/>
                    <a:pt x="1045" y="4691"/>
                    <a:pt x="2346" y="4691"/>
                  </a:cubicBezTo>
                  <a:cubicBezTo>
                    <a:pt x="3670" y="4691"/>
                    <a:pt x="4715" y="3623"/>
                    <a:pt x="4715" y="2346"/>
                  </a:cubicBezTo>
                  <a:cubicBezTo>
                    <a:pt x="4715" y="1045"/>
                    <a:pt x="3670" y="0"/>
                    <a:pt x="2346" y="0"/>
                  </a:cubicBez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9" name="Google Shape;149;p12"/>
          <p:cNvSpPr txBox="1">
            <a:spLocks noGrp="1"/>
          </p:cNvSpPr>
          <p:nvPr>
            <p:ph type="title"/>
          </p:nvPr>
        </p:nvSpPr>
        <p:spPr>
          <a:xfrm>
            <a:off x="192475" y="151275"/>
            <a:ext cx="4281300" cy="39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500" b="1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50" name="Google Shape;150;p12"/>
          <p:cNvSpPr txBox="1">
            <a:spLocks noGrp="1"/>
          </p:cNvSpPr>
          <p:nvPr>
            <p:ph type="body" idx="1"/>
          </p:nvPr>
        </p:nvSpPr>
        <p:spPr>
          <a:xfrm>
            <a:off x="192475" y="900400"/>
            <a:ext cx="4254600" cy="376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Proxima Nova"/>
              <a:buChar char="●"/>
              <a:defRPr sz="16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lvl="1" indent="-33020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Proxima Nova"/>
              <a:buChar char="○"/>
              <a:defRPr sz="16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lvl="2" indent="-33020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Proxima Nova"/>
              <a:buChar char="■"/>
              <a:defRPr sz="16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lvl="3" indent="-33020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Proxima Nova"/>
              <a:buChar char="●"/>
              <a:defRPr sz="16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lvl="4" indent="-33020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Proxima Nova"/>
              <a:buChar char="○"/>
              <a:defRPr sz="16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lvl="5" indent="-33020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Proxima Nova"/>
              <a:buChar char="■"/>
              <a:defRPr sz="16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lvl="6" indent="-33020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Proxima Nova"/>
              <a:buChar char="●"/>
              <a:defRPr sz="16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lvl="7" indent="-33020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Proxima Nova"/>
              <a:buChar char="○"/>
              <a:defRPr sz="16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lvl="8" indent="-330200" rtl="0">
              <a:lnSpc>
                <a:spcPct val="110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600"/>
              <a:buFont typeface="Proxima Nova"/>
              <a:buChar char="■"/>
              <a:defRPr sz="16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6 – Columns">
  <p:cSld name="CUSTOM_8_1"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2" name="Google Shape;152;p13"/>
          <p:cNvGrpSpPr/>
          <p:nvPr/>
        </p:nvGrpSpPr>
        <p:grpSpPr>
          <a:xfrm>
            <a:off x="287525" y="4854556"/>
            <a:ext cx="634914" cy="148716"/>
            <a:chOff x="1841475" y="2392725"/>
            <a:chExt cx="3928925" cy="920275"/>
          </a:xfrm>
        </p:grpSpPr>
        <p:sp>
          <p:nvSpPr>
            <p:cNvPr id="153" name="Google Shape;153;p13"/>
            <p:cNvSpPr/>
            <p:nvPr/>
          </p:nvSpPr>
          <p:spPr>
            <a:xfrm>
              <a:off x="2574175" y="2392725"/>
              <a:ext cx="139950" cy="905175"/>
            </a:xfrm>
            <a:custGeom>
              <a:avLst/>
              <a:gdLst/>
              <a:ahLst/>
              <a:cxnLst/>
              <a:rect l="l" t="t" r="r" b="b"/>
              <a:pathLst>
                <a:path w="5598" h="36207" extrusionOk="0">
                  <a:moveTo>
                    <a:pt x="1" y="0"/>
                  </a:moveTo>
                  <a:lnTo>
                    <a:pt x="1" y="5411"/>
                  </a:lnTo>
                  <a:lnTo>
                    <a:pt x="5575" y="5411"/>
                  </a:lnTo>
                  <a:lnTo>
                    <a:pt x="5575" y="0"/>
                  </a:lnTo>
                  <a:close/>
                  <a:moveTo>
                    <a:pt x="1" y="9383"/>
                  </a:moveTo>
                  <a:lnTo>
                    <a:pt x="1" y="36206"/>
                  </a:lnTo>
                  <a:lnTo>
                    <a:pt x="5598" y="36206"/>
                  </a:lnTo>
                  <a:lnTo>
                    <a:pt x="5598" y="9383"/>
                  </a:ln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54;p13"/>
            <p:cNvSpPr/>
            <p:nvPr/>
          </p:nvSpPr>
          <p:spPr>
            <a:xfrm>
              <a:off x="2816875" y="2626700"/>
              <a:ext cx="703700" cy="686300"/>
            </a:xfrm>
            <a:custGeom>
              <a:avLst/>
              <a:gdLst/>
              <a:ahLst/>
              <a:cxnLst/>
              <a:rect l="l" t="t" r="r" b="b"/>
              <a:pathLst>
                <a:path w="28148" h="27452" extrusionOk="0">
                  <a:moveTo>
                    <a:pt x="0" y="0"/>
                  </a:moveTo>
                  <a:lnTo>
                    <a:pt x="0" y="3949"/>
                  </a:lnTo>
                  <a:lnTo>
                    <a:pt x="2601" y="3949"/>
                  </a:lnTo>
                  <a:lnTo>
                    <a:pt x="9081" y="23201"/>
                  </a:lnTo>
                  <a:cubicBezTo>
                    <a:pt x="10103" y="26151"/>
                    <a:pt x="11821" y="27451"/>
                    <a:pt x="14701" y="27451"/>
                  </a:cubicBezTo>
                  <a:cubicBezTo>
                    <a:pt x="16629" y="27451"/>
                    <a:pt x="19021" y="26987"/>
                    <a:pt x="20368" y="23201"/>
                  </a:cubicBezTo>
                  <a:lnTo>
                    <a:pt x="28148" y="0"/>
                  </a:lnTo>
                  <a:lnTo>
                    <a:pt x="22783" y="0"/>
                  </a:lnTo>
                  <a:lnTo>
                    <a:pt x="15978" y="21529"/>
                  </a:lnTo>
                  <a:cubicBezTo>
                    <a:pt x="15723" y="22458"/>
                    <a:pt x="15537" y="23015"/>
                    <a:pt x="14701" y="23015"/>
                  </a:cubicBezTo>
                  <a:cubicBezTo>
                    <a:pt x="13888" y="23015"/>
                    <a:pt x="13703" y="22458"/>
                    <a:pt x="13424" y="21529"/>
                  </a:cubicBezTo>
                  <a:lnTo>
                    <a:pt x="6712" y="0"/>
                  </a:ln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55;p13"/>
            <p:cNvSpPr/>
            <p:nvPr/>
          </p:nvSpPr>
          <p:spPr>
            <a:xfrm>
              <a:off x="3557125" y="2626700"/>
              <a:ext cx="614900" cy="685700"/>
            </a:xfrm>
            <a:custGeom>
              <a:avLst/>
              <a:gdLst/>
              <a:ahLst/>
              <a:cxnLst/>
              <a:rect l="l" t="t" r="r" b="b"/>
              <a:pathLst>
                <a:path w="24596" h="27428" extrusionOk="0">
                  <a:moveTo>
                    <a:pt x="12310" y="4436"/>
                  </a:moveTo>
                  <a:cubicBezTo>
                    <a:pt x="16676" y="4436"/>
                    <a:pt x="19347" y="7711"/>
                    <a:pt x="19347" y="11636"/>
                  </a:cubicBezTo>
                  <a:lnTo>
                    <a:pt x="19347" y="15839"/>
                  </a:lnTo>
                  <a:cubicBezTo>
                    <a:pt x="19347" y="19764"/>
                    <a:pt x="16653" y="23039"/>
                    <a:pt x="12310" y="23039"/>
                  </a:cubicBezTo>
                  <a:cubicBezTo>
                    <a:pt x="7851" y="23039"/>
                    <a:pt x="5296" y="19764"/>
                    <a:pt x="5319" y="15839"/>
                  </a:cubicBezTo>
                  <a:lnTo>
                    <a:pt x="5319" y="11636"/>
                  </a:lnTo>
                  <a:cubicBezTo>
                    <a:pt x="5319" y="7711"/>
                    <a:pt x="7735" y="4436"/>
                    <a:pt x="12310" y="4436"/>
                  </a:cubicBezTo>
                  <a:close/>
                  <a:moveTo>
                    <a:pt x="12310" y="0"/>
                  </a:moveTo>
                  <a:cubicBezTo>
                    <a:pt x="5087" y="0"/>
                    <a:pt x="1" y="4785"/>
                    <a:pt x="47" y="11612"/>
                  </a:cubicBezTo>
                  <a:lnTo>
                    <a:pt x="47" y="15816"/>
                  </a:lnTo>
                  <a:cubicBezTo>
                    <a:pt x="47" y="22644"/>
                    <a:pt x="5087" y="27428"/>
                    <a:pt x="12310" y="27428"/>
                  </a:cubicBezTo>
                  <a:cubicBezTo>
                    <a:pt x="19556" y="27428"/>
                    <a:pt x="24595" y="22644"/>
                    <a:pt x="24595" y="15816"/>
                  </a:cubicBezTo>
                  <a:lnTo>
                    <a:pt x="24595" y="11612"/>
                  </a:lnTo>
                  <a:cubicBezTo>
                    <a:pt x="24595" y="4785"/>
                    <a:pt x="19556" y="0"/>
                    <a:pt x="12310" y="0"/>
                  </a:cubicBez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6;p13"/>
            <p:cNvSpPr/>
            <p:nvPr/>
          </p:nvSpPr>
          <p:spPr>
            <a:xfrm>
              <a:off x="4732275" y="2617400"/>
              <a:ext cx="582350" cy="679925"/>
            </a:xfrm>
            <a:custGeom>
              <a:avLst/>
              <a:gdLst/>
              <a:ahLst/>
              <a:cxnLst/>
              <a:rect l="l" t="t" r="r" b="b"/>
              <a:pathLst>
                <a:path w="23294" h="27197" extrusionOk="0">
                  <a:moveTo>
                    <a:pt x="11914" y="1"/>
                  </a:moveTo>
                  <a:cubicBezTo>
                    <a:pt x="4552" y="1"/>
                    <a:pt x="0" y="4646"/>
                    <a:pt x="0" y="12101"/>
                  </a:cubicBezTo>
                  <a:lnTo>
                    <a:pt x="0" y="15027"/>
                  </a:lnTo>
                  <a:cubicBezTo>
                    <a:pt x="0" y="22482"/>
                    <a:pt x="4552" y="27196"/>
                    <a:pt x="11914" y="27196"/>
                  </a:cubicBezTo>
                  <a:cubicBezTo>
                    <a:pt x="12077" y="27196"/>
                    <a:pt x="13377" y="27196"/>
                    <a:pt x="13958" y="27127"/>
                  </a:cubicBezTo>
                  <a:lnTo>
                    <a:pt x="13958" y="22644"/>
                  </a:lnTo>
                  <a:cubicBezTo>
                    <a:pt x="13726" y="22644"/>
                    <a:pt x="12054" y="22691"/>
                    <a:pt x="11914" y="22691"/>
                  </a:cubicBezTo>
                  <a:cubicBezTo>
                    <a:pt x="7896" y="22691"/>
                    <a:pt x="5226" y="19625"/>
                    <a:pt x="5226" y="15027"/>
                  </a:cubicBezTo>
                  <a:lnTo>
                    <a:pt x="5226" y="12101"/>
                  </a:lnTo>
                  <a:cubicBezTo>
                    <a:pt x="5226" y="7502"/>
                    <a:pt x="7920" y="4437"/>
                    <a:pt x="11914" y="4437"/>
                  </a:cubicBezTo>
                  <a:cubicBezTo>
                    <a:pt x="13702" y="4437"/>
                    <a:pt x="16443" y="4576"/>
                    <a:pt x="17395" y="4785"/>
                  </a:cubicBezTo>
                  <a:lnTo>
                    <a:pt x="17674" y="4831"/>
                  </a:lnTo>
                  <a:lnTo>
                    <a:pt x="17674" y="27196"/>
                  </a:lnTo>
                  <a:lnTo>
                    <a:pt x="23271" y="27196"/>
                  </a:lnTo>
                  <a:lnTo>
                    <a:pt x="23271" y="2137"/>
                  </a:lnTo>
                  <a:cubicBezTo>
                    <a:pt x="23294" y="1673"/>
                    <a:pt x="23294" y="1510"/>
                    <a:pt x="22272" y="1232"/>
                  </a:cubicBezTo>
                  <a:cubicBezTo>
                    <a:pt x="19485" y="512"/>
                    <a:pt x="15119" y="1"/>
                    <a:pt x="11914" y="1"/>
                  </a:cubicBez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57;p13"/>
            <p:cNvSpPr/>
            <p:nvPr/>
          </p:nvSpPr>
          <p:spPr>
            <a:xfrm>
              <a:off x="5448725" y="2392725"/>
              <a:ext cx="139950" cy="905175"/>
            </a:xfrm>
            <a:custGeom>
              <a:avLst/>
              <a:gdLst/>
              <a:ahLst/>
              <a:cxnLst/>
              <a:rect l="l" t="t" r="r" b="b"/>
              <a:pathLst>
                <a:path w="5598" h="36207" extrusionOk="0">
                  <a:moveTo>
                    <a:pt x="1" y="0"/>
                  </a:moveTo>
                  <a:lnTo>
                    <a:pt x="1" y="36206"/>
                  </a:lnTo>
                  <a:lnTo>
                    <a:pt x="5598" y="36206"/>
                  </a:lnTo>
                  <a:lnTo>
                    <a:pt x="5598" y="0"/>
                  </a:ln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58;p13"/>
            <p:cNvSpPr/>
            <p:nvPr/>
          </p:nvSpPr>
          <p:spPr>
            <a:xfrm>
              <a:off x="1841475" y="2392725"/>
              <a:ext cx="617775" cy="904600"/>
            </a:xfrm>
            <a:custGeom>
              <a:avLst/>
              <a:gdLst/>
              <a:ahLst/>
              <a:cxnLst/>
              <a:rect l="l" t="t" r="r" b="b"/>
              <a:pathLst>
                <a:path w="24711" h="36184" extrusionOk="0">
                  <a:moveTo>
                    <a:pt x="0" y="0"/>
                  </a:moveTo>
                  <a:lnTo>
                    <a:pt x="0" y="36183"/>
                  </a:lnTo>
                  <a:lnTo>
                    <a:pt x="5806" y="36183"/>
                  </a:lnTo>
                  <a:lnTo>
                    <a:pt x="5806" y="5040"/>
                  </a:lnTo>
                  <a:lnTo>
                    <a:pt x="9220" y="5040"/>
                  </a:lnTo>
                  <a:cubicBezTo>
                    <a:pt x="9940" y="5040"/>
                    <a:pt x="10544" y="5063"/>
                    <a:pt x="11194" y="5086"/>
                  </a:cubicBezTo>
                  <a:cubicBezTo>
                    <a:pt x="16234" y="5179"/>
                    <a:pt x="18695" y="7176"/>
                    <a:pt x="18695" y="11101"/>
                  </a:cubicBezTo>
                  <a:lnTo>
                    <a:pt x="18695" y="11543"/>
                  </a:lnTo>
                  <a:cubicBezTo>
                    <a:pt x="18695" y="15165"/>
                    <a:pt x="16698" y="17581"/>
                    <a:pt x="11217" y="17581"/>
                  </a:cubicBezTo>
                  <a:lnTo>
                    <a:pt x="9592" y="17581"/>
                  </a:lnTo>
                  <a:lnTo>
                    <a:pt x="9592" y="22458"/>
                  </a:lnTo>
                  <a:cubicBezTo>
                    <a:pt x="10172" y="22481"/>
                    <a:pt x="10683" y="22504"/>
                    <a:pt x="11240" y="22504"/>
                  </a:cubicBezTo>
                  <a:cubicBezTo>
                    <a:pt x="19137" y="22504"/>
                    <a:pt x="24710" y="19392"/>
                    <a:pt x="24710" y="11612"/>
                  </a:cubicBezTo>
                  <a:lnTo>
                    <a:pt x="24710" y="11148"/>
                  </a:lnTo>
                  <a:cubicBezTo>
                    <a:pt x="24687" y="3019"/>
                    <a:pt x="18626" y="0"/>
                    <a:pt x="9824" y="0"/>
                  </a:cubicBez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159;p13"/>
            <p:cNvSpPr/>
            <p:nvPr/>
          </p:nvSpPr>
          <p:spPr>
            <a:xfrm>
              <a:off x="4278825" y="2482125"/>
              <a:ext cx="369275" cy="814025"/>
            </a:xfrm>
            <a:custGeom>
              <a:avLst/>
              <a:gdLst/>
              <a:ahLst/>
              <a:cxnLst/>
              <a:rect l="l" t="t" r="r" b="b"/>
              <a:pathLst>
                <a:path w="14771" h="32561" extrusionOk="0">
                  <a:moveTo>
                    <a:pt x="5667" y="1"/>
                  </a:moveTo>
                  <a:lnTo>
                    <a:pt x="0" y="744"/>
                  </a:lnTo>
                  <a:lnTo>
                    <a:pt x="0" y="25710"/>
                  </a:lnTo>
                  <a:cubicBezTo>
                    <a:pt x="0" y="30447"/>
                    <a:pt x="2346" y="32561"/>
                    <a:pt x="7618" y="32561"/>
                  </a:cubicBezTo>
                  <a:lnTo>
                    <a:pt x="14771" y="32561"/>
                  </a:lnTo>
                  <a:lnTo>
                    <a:pt x="14771" y="28241"/>
                  </a:lnTo>
                  <a:lnTo>
                    <a:pt x="9499" y="28241"/>
                  </a:lnTo>
                  <a:cubicBezTo>
                    <a:pt x="7223" y="28241"/>
                    <a:pt x="5667" y="28148"/>
                    <a:pt x="5667" y="25710"/>
                  </a:cubicBezTo>
                  <a:lnTo>
                    <a:pt x="5667" y="10103"/>
                  </a:lnTo>
                  <a:lnTo>
                    <a:pt x="14771" y="10103"/>
                  </a:lnTo>
                  <a:lnTo>
                    <a:pt x="14771" y="5783"/>
                  </a:lnTo>
                  <a:lnTo>
                    <a:pt x="5667" y="5783"/>
                  </a:lnTo>
                  <a:lnTo>
                    <a:pt x="5667" y="1"/>
                  </a:ln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160;p13"/>
            <p:cNvSpPr/>
            <p:nvPr/>
          </p:nvSpPr>
          <p:spPr>
            <a:xfrm>
              <a:off x="5652525" y="3180600"/>
              <a:ext cx="117875" cy="117300"/>
            </a:xfrm>
            <a:custGeom>
              <a:avLst/>
              <a:gdLst/>
              <a:ahLst/>
              <a:cxnLst/>
              <a:rect l="l" t="t" r="r" b="b"/>
              <a:pathLst>
                <a:path w="4715" h="4692" extrusionOk="0">
                  <a:moveTo>
                    <a:pt x="2230" y="1277"/>
                  </a:moveTo>
                  <a:cubicBezTo>
                    <a:pt x="2741" y="1277"/>
                    <a:pt x="2973" y="1463"/>
                    <a:pt x="2973" y="1812"/>
                  </a:cubicBezTo>
                  <a:cubicBezTo>
                    <a:pt x="2973" y="2160"/>
                    <a:pt x="2741" y="2369"/>
                    <a:pt x="2299" y="2369"/>
                  </a:cubicBezTo>
                  <a:lnTo>
                    <a:pt x="1812" y="2369"/>
                  </a:lnTo>
                  <a:lnTo>
                    <a:pt x="1812" y="1277"/>
                  </a:lnTo>
                  <a:close/>
                  <a:moveTo>
                    <a:pt x="1580" y="1045"/>
                  </a:moveTo>
                  <a:lnTo>
                    <a:pt x="1580" y="3553"/>
                  </a:lnTo>
                  <a:lnTo>
                    <a:pt x="1858" y="3553"/>
                  </a:lnTo>
                  <a:lnTo>
                    <a:pt x="1858" y="2601"/>
                  </a:lnTo>
                  <a:lnTo>
                    <a:pt x="2462" y="2578"/>
                  </a:lnTo>
                  <a:lnTo>
                    <a:pt x="3089" y="3553"/>
                  </a:lnTo>
                  <a:lnTo>
                    <a:pt x="3391" y="3553"/>
                  </a:lnTo>
                  <a:lnTo>
                    <a:pt x="2741" y="2508"/>
                  </a:lnTo>
                  <a:cubicBezTo>
                    <a:pt x="3019" y="2392"/>
                    <a:pt x="3252" y="2160"/>
                    <a:pt x="3252" y="1788"/>
                  </a:cubicBezTo>
                  <a:cubicBezTo>
                    <a:pt x="3252" y="1324"/>
                    <a:pt x="2927" y="1045"/>
                    <a:pt x="2299" y="1045"/>
                  </a:cubicBezTo>
                  <a:close/>
                  <a:moveTo>
                    <a:pt x="2346" y="302"/>
                  </a:moveTo>
                  <a:cubicBezTo>
                    <a:pt x="3461" y="302"/>
                    <a:pt x="4343" y="1231"/>
                    <a:pt x="4343" y="2323"/>
                  </a:cubicBezTo>
                  <a:cubicBezTo>
                    <a:pt x="4343" y="3414"/>
                    <a:pt x="3461" y="4320"/>
                    <a:pt x="2346" y="4320"/>
                  </a:cubicBezTo>
                  <a:cubicBezTo>
                    <a:pt x="1254" y="4320"/>
                    <a:pt x="349" y="3414"/>
                    <a:pt x="349" y="2323"/>
                  </a:cubicBezTo>
                  <a:cubicBezTo>
                    <a:pt x="349" y="1208"/>
                    <a:pt x="1254" y="302"/>
                    <a:pt x="2346" y="302"/>
                  </a:cubicBezTo>
                  <a:close/>
                  <a:moveTo>
                    <a:pt x="2346" y="0"/>
                  </a:moveTo>
                  <a:cubicBezTo>
                    <a:pt x="1045" y="0"/>
                    <a:pt x="0" y="1045"/>
                    <a:pt x="0" y="2346"/>
                  </a:cubicBezTo>
                  <a:cubicBezTo>
                    <a:pt x="0" y="3623"/>
                    <a:pt x="1045" y="4691"/>
                    <a:pt x="2346" y="4691"/>
                  </a:cubicBezTo>
                  <a:cubicBezTo>
                    <a:pt x="3670" y="4691"/>
                    <a:pt x="4715" y="3623"/>
                    <a:pt x="4715" y="2346"/>
                  </a:cubicBezTo>
                  <a:cubicBezTo>
                    <a:pt x="4715" y="1045"/>
                    <a:pt x="3670" y="0"/>
                    <a:pt x="2346" y="0"/>
                  </a:cubicBez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1" name="Google Shape;161;p13"/>
          <p:cNvSpPr txBox="1">
            <a:spLocks noGrp="1"/>
          </p:cNvSpPr>
          <p:nvPr>
            <p:ph type="title"/>
          </p:nvPr>
        </p:nvSpPr>
        <p:spPr>
          <a:xfrm>
            <a:off x="192475" y="151275"/>
            <a:ext cx="8663100" cy="39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500" b="1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cxnSp>
        <p:nvCxnSpPr>
          <p:cNvPr id="162" name="Google Shape;162;p13"/>
          <p:cNvCxnSpPr/>
          <p:nvPr/>
        </p:nvCxnSpPr>
        <p:spPr>
          <a:xfrm rot="10800000">
            <a:off x="6081375" y="905700"/>
            <a:ext cx="0" cy="3764400"/>
          </a:xfrm>
          <a:prstGeom prst="straightConnector1">
            <a:avLst/>
          </a:prstGeom>
          <a:noFill/>
          <a:ln w="19050" cap="flat" cmpd="sng">
            <a:solidFill>
              <a:srgbClr val="D9D9D9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63" name="Google Shape;163;p13"/>
          <p:cNvCxnSpPr/>
          <p:nvPr/>
        </p:nvCxnSpPr>
        <p:spPr>
          <a:xfrm>
            <a:off x="6078286" y="-214525"/>
            <a:ext cx="0" cy="119700"/>
          </a:xfrm>
          <a:prstGeom prst="straightConnector1">
            <a:avLst/>
          </a:prstGeom>
          <a:noFill/>
          <a:ln w="9525" cap="flat" cmpd="sng">
            <a:solidFill>
              <a:srgbClr val="D9D9D9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64" name="Google Shape;164;p13"/>
          <p:cNvCxnSpPr/>
          <p:nvPr/>
        </p:nvCxnSpPr>
        <p:spPr>
          <a:xfrm rot="10800000">
            <a:off x="3067875" y="905700"/>
            <a:ext cx="0" cy="3764400"/>
          </a:xfrm>
          <a:prstGeom prst="straightConnector1">
            <a:avLst/>
          </a:prstGeom>
          <a:noFill/>
          <a:ln w="19050" cap="flat" cmpd="sng">
            <a:solidFill>
              <a:srgbClr val="D9D9D9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65" name="Google Shape;165;p13"/>
          <p:cNvCxnSpPr/>
          <p:nvPr/>
        </p:nvCxnSpPr>
        <p:spPr>
          <a:xfrm>
            <a:off x="3067886" y="-214525"/>
            <a:ext cx="0" cy="119700"/>
          </a:xfrm>
          <a:prstGeom prst="straightConnector1">
            <a:avLst/>
          </a:prstGeom>
          <a:noFill/>
          <a:ln w="9525" cap="flat" cmpd="sng">
            <a:solidFill>
              <a:srgbClr val="D9D9D9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6" name="Google Shape;166;p13"/>
          <p:cNvSpPr txBox="1"/>
          <p:nvPr/>
        </p:nvSpPr>
        <p:spPr>
          <a:xfrm>
            <a:off x="192475" y="900400"/>
            <a:ext cx="2729400" cy="376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10000"/>
              </a:lnSpc>
              <a:spcBef>
                <a:spcPts val="0"/>
              </a:spcBef>
              <a:spcAft>
                <a:spcPts val="1000"/>
              </a:spcAft>
              <a:buNone/>
            </a:pPr>
            <a:endParaRPr sz="1100">
              <a:solidFill>
                <a:schemeClr val="dk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67" name="Google Shape;167;p13"/>
          <p:cNvSpPr txBox="1">
            <a:spLocks noGrp="1"/>
          </p:cNvSpPr>
          <p:nvPr>
            <p:ph type="body" idx="1"/>
          </p:nvPr>
        </p:nvSpPr>
        <p:spPr>
          <a:xfrm>
            <a:off x="192475" y="900400"/>
            <a:ext cx="2729400" cy="376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Proxima Nova"/>
              <a:buChar char="●"/>
              <a:defRPr sz="11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lvl="1" indent="-29845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Proxima Nova"/>
              <a:buChar char="○"/>
              <a:defRPr sz="11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lvl="2" indent="-29845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Proxima Nova"/>
              <a:buChar char="■"/>
              <a:defRPr sz="11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lvl="3" indent="-29845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Proxima Nova"/>
              <a:buChar char="●"/>
              <a:defRPr sz="11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lvl="4" indent="-29845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Proxima Nova"/>
              <a:buChar char="○"/>
              <a:defRPr sz="11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lvl="5" indent="-29845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Proxima Nova"/>
              <a:buChar char="■"/>
              <a:defRPr sz="11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lvl="6" indent="-29845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Proxima Nova"/>
              <a:buChar char="●"/>
              <a:defRPr sz="11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lvl="7" indent="-29845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Proxima Nova"/>
              <a:buChar char="○"/>
              <a:defRPr sz="11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lvl="8" indent="-298450">
              <a:lnSpc>
                <a:spcPct val="110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100"/>
              <a:buFont typeface="Proxima Nova"/>
              <a:buChar char="■"/>
              <a:defRPr sz="11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  <p:sp>
        <p:nvSpPr>
          <p:cNvPr id="168" name="Google Shape;168;p13"/>
          <p:cNvSpPr txBox="1">
            <a:spLocks noGrp="1"/>
          </p:cNvSpPr>
          <p:nvPr>
            <p:ph type="body" idx="2"/>
          </p:nvPr>
        </p:nvSpPr>
        <p:spPr>
          <a:xfrm>
            <a:off x="3207300" y="900400"/>
            <a:ext cx="2729400" cy="376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Proxima Nova"/>
              <a:buChar char="●"/>
              <a:defRPr sz="11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lvl="1" indent="-29845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Proxima Nova"/>
              <a:buChar char="○"/>
              <a:defRPr sz="11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lvl="2" indent="-29845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Proxima Nova"/>
              <a:buChar char="■"/>
              <a:defRPr sz="11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lvl="3" indent="-29845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Proxima Nova"/>
              <a:buChar char="●"/>
              <a:defRPr sz="11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lvl="4" indent="-29845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Proxima Nova"/>
              <a:buChar char="○"/>
              <a:defRPr sz="11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lvl="5" indent="-29845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Proxima Nova"/>
              <a:buChar char="■"/>
              <a:defRPr sz="11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lvl="6" indent="-29845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Proxima Nova"/>
              <a:buChar char="●"/>
              <a:defRPr sz="11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lvl="7" indent="-29845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Proxima Nova"/>
              <a:buChar char="○"/>
              <a:defRPr sz="11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lvl="8" indent="-298450" rtl="0">
              <a:lnSpc>
                <a:spcPct val="110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100"/>
              <a:buFont typeface="Proxima Nova"/>
              <a:buChar char="■"/>
              <a:defRPr sz="11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  <p:sp>
        <p:nvSpPr>
          <p:cNvPr id="169" name="Google Shape;169;p13"/>
          <p:cNvSpPr txBox="1">
            <a:spLocks noGrp="1"/>
          </p:cNvSpPr>
          <p:nvPr>
            <p:ph type="body" idx="3"/>
          </p:nvPr>
        </p:nvSpPr>
        <p:spPr>
          <a:xfrm>
            <a:off x="6222125" y="900400"/>
            <a:ext cx="2729400" cy="376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Proxima Nova"/>
              <a:buChar char="●"/>
              <a:defRPr sz="11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lvl="1" indent="-29845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Proxima Nova"/>
              <a:buChar char="○"/>
              <a:defRPr sz="11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lvl="2" indent="-29845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Proxima Nova"/>
              <a:buChar char="■"/>
              <a:defRPr sz="11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lvl="3" indent="-29845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Proxima Nova"/>
              <a:buChar char="●"/>
              <a:defRPr sz="11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lvl="4" indent="-29845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Proxima Nova"/>
              <a:buChar char="○"/>
              <a:defRPr sz="11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lvl="5" indent="-29845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Proxima Nova"/>
              <a:buChar char="■"/>
              <a:defRPr sz="11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lvl="6" indent="-29845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Proxima Nova"/>
              <a:buChar char="●"/>
              <a:defRPr sz="11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lvl="7" indent="-29845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Proxima Nova"/>
              <a:buChar char="○"/>
              <a:defRPr sz="11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lvl="8" indent="-298450" rtl="0">
              <a:lnSpc>
                <a:spcPct val="110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100"/>
              <a:buFont typeface="Proxima Nova"/>
              <a:buChar char="■"/>
              <a:defRPr sz="11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 Blank logo">
  <p:cSld name=" Blank logo"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14"/>
          <p:cNvSpPr txBox="1">
            <a:spLocks noGrp="1"/>
          </p:cNvSpPr>
          <p:nvPr>
            <p:ph type="sldNum" idx="12"/>
          </p:nvPr>
        </p:nvSpPr>
        <p:spPr>
          <a:xfrm>
            <a:off x="48247" y="4861463"/>
            <a:ext cx="3732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spcBef>
                <a:spcPts val="0"/>
              </a:spcBef>
              <a:buNone/>
              <a:defRPr sz="900" b="0" i="0" u="none" strike="noStrike" cap="none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 rtl="0">
              <a:spcBef>
                <a:spcPts val="0"/>
              </a:spcBef>
              <a:buNone/>
              <a:defRPr sz="900" b="0" i="0" u="none" strike="noStrike" cap="none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 rtl="0">
              <a:spcBef>
                <a:spcPts val="0"/>
              </a:spcBef>
              <a:buNone/>
              <a:defRPr sz="900" b="0" i="0" u="none" strike="noStrike" cap="none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 rtl="0">
              <a:spcBef>
                <a:spcPts val="0"/>
              </a:spcBef>
              <a:buNone/>
              <a:defRPr sz="900" b="0" i="0" u="none" strike="noStrike" cap="none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 rtl="0">
              <a:spcBef>
                <a:spcPts val="0"/>
              </a:spcBef>
              <a:buNone/>
              <a:defRPr sz="900" b="0" i="0" u="none" strike="noStrike" cap="none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 rtl="0">
              <a:spcBef>
                <a:spcPts val="0"/>
              </a:spcBef>
              <a:buNone/>
              <a:defRPr sz="900" b="0" i="0" u="none" strike="noStrike" cap="none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 rtl="0">
              <a:spcBef>
                <a:spcPts val="0"/>
              </a:spcBef>
              <a:buNone/>
              <a:defRPr sz="900" b="0" i="0" u="none" strike="noStrike" cap="none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 rtl="0">
              <a:spcBef>
                <a:spcPts val="0"/>
              </a:spcBef>
              <a:buNone/>
              <a:defRPr sz="900" b="0" i="0" u="none" strike="noStrike" cap="none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 rtl="0">
              <a:spcBef>
                <a:spcPts val="0"/>
              </a:spcBef>
              <a:buNone/>
              <a:defRPr sz="900" b="0" i="0" u="none" strike="noStrike" cap="none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6_Blank">
  <p:cSld name="6_Blank">
    <p:bg>
      <p:bgPr>
        <a:solidFill>
          <a:schemeClr val="lt1"/>
        </a:solidFill>
        <a:effectLst/>
      </p:bgPr>
    </p:bg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15"/>
          <p:cNvSpPr/>
          <p:nvPr/>
        </p:nvSpPr>
        <p:spPr>
          <a:xfrm>
            <a:off x="114300" y="112014"/>
            <a:ext cx="8915400" cy="4919400"/>
          </a:xfrm>
          <a:prstGeom prst="rect">
            <a:avLst/>
          </a:prstGeom>
          <a:solidFill>
            <a:srgbClr val="22313C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4" name="Google Shape;174;p15"/>
          <p:cNvSpPr>
            <a:spLocks noGrp="1"/>
          </p:cNvSpPr>
          <p:nvPr>
            <p:ph type="pic" idx="2"/>
          </p:nvPr>
        </p:nvSpPr>
        <p:spPr>
          <a:xfrm>
            <a:off x="114300" y="112713"/>
            <a:ext cx="8915400" cy="491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sz="10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75" name="Google Shape;175;p15"/>
          <p:cNvSpPr txBox="1">
            <a:spLocks noGrp="1"/>
          </p:cNvSpPr>
          <p:nvPr>
            <p:ph type="body" idx="1"/>
          </p:nvPr>
        </p:nvSpPr>
        <p:spPr>
          <a:xfrm>
            <a:off x="411480" y="347473"/>
            <a:ext cx="5303400" cy="23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28600" algn="l" rtl="0">
              <a:spcBef>
                <a:spcPts val="2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sz="1000" b="1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spcBef>
                <a:spcPts val="2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sz="1000" b="1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spcBef>
                <a:spcPts val="2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sz="1000" b="1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spcBef>
                <a:spcPts val="2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sz="1000" b="1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spcBef>
                <a:spcPts val="2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sz="1000" b="1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76" name="Google Shape;176;p15"/>
          <p:cNvSpPr txBox="1">
            <a:spLocks noGrp="1"/>
          </p:cNvSpPr>
          <p:nvPr>
            <p:ph type="body" idx="3"/>
          </p:nvPr>
        </p:nvSpPr>
        <p:spPr>
          <a:xfrm>
            <a:off x="411480" y="548068"/>
            <a:ext cx="5303400" cy="81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28600" algn="l" rtl="0">
              <a:spcBef>
                <a:spcPts val="32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emp Basic with Rule">
  <p:cSld name="Temp Basic with Rule">
    <p:bg>
      <p:bgPr>
        <a:solidFill>
          <a:srgbClr val="17232A"/>
        </a:solidFill>
        <a:effectLst/>
      </p:bgPr>
    </p:bg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16"/>
          <p:cNvSpPr txBox="1">
            <a:spLocks noGrp="1"/>
          </p:cNvSpPr>
          <p:nvPr>
            <p:ph type="title"/>
          </p:nvPr>
        </p:nvSpPr>
        <p:spPr>
          <a:xfrm>
            <a:off x="457199" y="320040"/>
            <a:ext cx="8229600" cy="36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3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indent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indent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indent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indent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indent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indent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indent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indent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79" name="Google Shape;179;p16"/>
          <p:cNvSpPr txBox="1">
            <a:spLocks noGrp="1"/>
          </p:cNvSpPr>
          <p:nvPr>
            <p:ph type="body" idx="1"/>
          </p:nvPr>
        </p:nvSpPr>
        <p:spPr>
          <a:xfrm>
            <a:off x="457200" y="1108074"/>
            <a:ext cx="8229600" cy="308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431800" algn="l" rtl="0">
              <a:spcBef>
                <a:spcPts val="64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406400" algn="l" rtl="0">
              <a:spcBef>
                <a:spcPts val="56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80" name="Google Shape;180;p16"/>
          <p:cNvSpPr/>
          <p:nvPr/>
        </p:nvSpPr>
        <p:spPr>
          <a:xfrm>
            <a:off x="0" y="4629150"/>
            <a:ext cx="9144000" cy="385800"/>
          </a:xfrm>
          <a:prstGeom prst="rect">
            <a:avLst/>
          </a:prstGeom>
          <a:solidFill>
            <a:srgbClr val="00786E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1" name="Google Shape;181;p16"/>
          <p:cNvSpPr txBox="1"/>
          <p:nvPr/>
        </p:nvSpPr>
        <p:spPr>
          <a:xfrm>
            <a:off x="366713" y="5018449"/>
            <a:ext cx="2274900" cy="9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" b="0" i="0" u="none" strike="noStrike" cap="non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rPr>
              <a:t>© Copyright 2015 Pivotal. All rights reserved.</a:t>
            </a:r>
            <a:endParaRPr sz="600" b="0" i="0" u="none" strike="noStrike" cap="none">
              <a:solidFill>
                <a:srgbClr val="7F7F7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82" name="Google Shape;182;p16" descr="Pivotal_Logo_white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941733" y="4713966"/>
            <a:ext cx="957300" cy="2196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83" name="Google Shape;183;p16"/>
          <p:cNvCxnSpPr/>
          <p:nvPr/>
        </p:nvCxnSpPr>
        <p:spPr>
          <a:xfrm>
            <a:off x="0" y="885931"/>
            <a:ext cx="9144000" cy="0"/>
          </a:xfrm>
          <a:prstGeom prst="straightConnector1">
            <a:avLst/>
          </a:prstGeom>
          <a:noFill/>
          <a:ln w="9525" cap="flat" cmpd="sng">
            <a:solidFill>
              <a:srgbClr val="E8E8E8"/>
            </a:solidFill>
            <a:prstDash val="solid"/>
            <a:round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ck background">
  <p:cSld name="black background"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17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0000"/>
          </a:solidFill>
          <a:ln w="1270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</a:pPr>
            <a:endParaRPr sz="18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6" name="Google Shape;186;p17"/>
          <p:cNvSpPr/>
          <p:nvPr/>
        </p:nvSpPr>
        <p:spPr>
          <a:xfrm>
            <a:off x="0" y="4629150"/>
            <a:ext cx="9144000" cy="385800"/>
          </a:xfrm>
          <a:prstGeom prst="rect">
            <a:avLst/>
          </a:prstGeom>
          <a:solidFill>
            <a:srgbClr val="00786E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</a:pPr>
            <a:endParaRPr sz="18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7" name="Google Shape;187;p17"/>
          <p:cNvSpPr txBox="1"/>
          <p:nvPr/>
        </p:nvSpPr>
        <p:spPr>
          <a:xfrm flipH="1">
            <a:off x="8553449" y="5021262"/>
            <a:ext cx="533400" cy="12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Font typeface="Arial"/>
              <a:buNone/>
            </a:pPr>
            <a:fld id="{00000000-1234-1234-1234-123412341234}" type="slidenum">
              <a:rPr lang="en-US" sz="800" b="0" i="0" u="none" strike="noStrike" cap="non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800" b="0" i="0" u="none" strike="noStrike" cap="none">
              <a:solidFill>
                <a:srgbClr val="7F7F7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8" name="Google Shape;188;p17"/>
          <p:cNvSpPr txBox="1"/>
          <p:nvPr/>
        </p:nvSpPr>
        <p:spPr>
          <a:xfrm>
            <a:off x="366712" y="5018087"/>
            <a:ext cx="2274900" cy="9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Font typeface="Arial"/>
              <a:buNone/>
            </a:pPr>
            <a:r>
              <a:rPr lang="en-US" sz="600" b="0" i="0" u="none" strike="noStrike" cap="non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rPr>
              <a:t>© Copyright 2013 Pivotal. All rights reserved.</a:t>
            </a:r>
            <a:endParaRPr/>
          </a:p>
        </p:txBody>
      </p:sp>
      <p:pic>
        <p:nvPicPr>
          <p:cNvPr id="189" name="Google Shape;189;p17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942263" y="4713287"/>
            <a:ext cx="957300" cy="220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0 – Title">
  <p:cSld name="Divider">
    <p:bg>
      <p:bgPr>
        <a:solidFill>
          <a:schemeClr val="lt2"/>
        </a:solidFill>
        <a:effectLst/>
      </p:bgPr>
    </p:bg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2" name="Google Shape;192;p19" descr="IMG_0276.jpg"/>
          <p:cNvPicPr preferRelativeResize="0"/>
          <p:nvPr/>
        </p:nvPicPr>
        <p:blipFill rotWithShape="1">
          <a:blip r:embed="rId2">
            <a:alphaModFix/>
          </a:blip>
          <a:srcRect l="-1871" t="8284" r="9671" b="8284"/>
          <a:stretch/>
        </p:blipFill>
        <p:spPr>
          <a:xfrm>
            <a:off x="614426" y="0"/>
            <a:ext cx="85296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93" name="Google Shape;193;p19"/>
          <p:cNvSpPr/>
          <p:nvPr/>
        </p:nvSpPr>
        <p:spPr>
          <a:xfrm>
            <a:off x="0" y="-25"/>
            <a:ext cx="9144000" cy="5143500"/>
          </a:xfrm>
          <a:prstGeom prst="rect">
            <a:avLst/>
          </a:prstGeom>
          <a:gradFill>
            <a:gsLst>
              <a:gs pos="0">
                <a:srgbClr val="1AB9A5"/>
              </a:gs>
              <a:gs pos="10000">
                <a:srgbClr val="1AB9A5"/>
              </a:gs>
              <a:gs pos="100000">
                <a:srgbClr val="1AB9A5">
                  <a:alpha val="74509"/>
                </a:srgbClr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1800" b="0" i="0" u="none" strike="noStrike" cap="none">
              <a:solidFill>
                <a:srgbClr val="A9DBD6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94" name="Google Shape;194;p19"/>
          <p:cNvCxnSpPr/>
          <p:nvPr/>
        </p:nvCxnSpPr>
        <p:spPr>
          <a:xfrm>
            <a:off x="633275" y="3110100"/>
            <a:ext cx="738900" cy="0"/>
          </a:xfrm>
          <a:prstGeom prst="straightConnector1">
            <a:avLst/>
          </a:prstGeom>
          <a:noFill/>
          <a:ln w="38100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95" name="Google Shape;195;p19"/>
          <p:cNvSpPr txBox="1">
            <a:spLocks noGrp="1"/>
          </p:cNvSpPr>
          <p:nvPr>
            <p:ph type="title"/>
          </p:nvPr>
        </p:nvSpPr>
        <p:spPr>
          <a:xfrm>
            <a:off x="523203" y="1737025"/>
            <a:ext cx="6158400" cy="119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4000" b="1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96" name="Google Shape;196;p19"/>
          <p:cNvSpPr txBox="1"/>
          <p:nvPr/>
        </p:nvSpPr>
        <p:spPr>
          <a:xfrm>
            <a:off x="5133546" y="4782050"/>
            <a:ext cx="3926100" cy="19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© Copyright 2017 Pivotal Software, Inc. All rights Reserved. Version 1.0</a:t>
            </a:r>
            <a:endParaRPr sz="600">
              <a:solidFill>
                <a:schemeClr val="dk1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600">
              <a:solidFill>
                <a:schemeClr val="dk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grpSp>
        <p:nvGrpSpPr>
          <p:cNvPr id="197" name="Google Shape;197;p19"/>
          <p:cNvGrpSpPr/>
          <p:nvPr/>
        </p:nvGrpSpPr>
        <p:grpSpPr>
          <a:xfrm>
            <a:off x="634507" y="819388"/>
            <a:ext cx="1337013" cy="313170"/>
            <a:chOff x="1841475" y="2392725"/>
            <a:chExt cx="3928925" cy="920275"/>
          </a:xfrm>
        </p:grpSpPr>
        <p:sp>
          <p:nvSpPr>
            <p:cNvPr id="198" name="Google Shape;198;p19"/>
            <p:cNvSpPr/>
            <p:nvPr/>
          </p:nvSpPr>
          <p:spPr>
            <a:xfrm>
              <a:off x="2574175" y="2392725"/>
              <a:ext cx="139950" cy="905175"/>
            </a:xfrm>
            <a:custGeom>
              <a:avLst/>
              <a:gdLst/>
              <a:ahLst/>
              <a:cxnLst/>
              <a:rect l="l" t="t" r="r" b="b"/>
              <a:pathLst>
                <a:path w="5598" h="36207" extrusionOk="0">
                  <a:moveTo>
                    <a:pt x="1" y="0"/>
                  </a:moveTo>
                  <a:lnTo>
                    <a:pt x="1" y="5411"/>
                  </a:lnTo>
                  <a:lnTo>
                    <a:pt x="5575" y="5411"/>
                  </a:lnTo>
                  <a:lnTo>
                    <a:pt x="5575" y="0"/>
                  </a:lnTo>
                  <a:close/>
                  <a:moveTo>
                    <a:pt x="1" y="9383"/>
                  </a:moveTo>
                  <a:lnTo>
                    <a:pt x="1" y="36206"/>
                  </a:lnTo>
                  <a:lnTo>
                    <a:pt x="5598" y="36206"/>
                  </a:lnTo>
                  <a:lnTo>
                    <a:pt x="5598" y="938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99;p19"/>
            <p:cNvSpPr/>
            <p:nvPr/>
          </p:nvSpPr>
          <p:spPr>
            <a:xfrm>
              <a:off x="2816875" y="2626700"/>
              <a:ext cx="703700" cy="686300"/>
            </a:xfrm>
            <a:custGeom>
              <a:avLst/>
              <a:gdLst/>
              <a:ahLst/>
              <a:cxnLst/>
              <a:rect l="l" t="t" r="r" b="b"/>
              <a:pathLst>
                <a:path w="28148" h="27452" extrusionOk="0">
                  <a:moveTo>
                    <a:pt x="0" y="0"/>
                  </a:moveTo>
                  <a:lnTo>
                    <a:pt x="0" y="3949"/>
                  </a:lnTo>
                  <a:lnTo>
                    <a:pt x="2601" y="3949"/>
                  </a:lnTo>
                  <a:lnTo>
                    <a:pt x="9081" y="23201"/>
                  </a:lnTo>
                  <a:cubicBezTo>
                    <a:pt x="10103" y="26151"/>
                    <a:pt x="11821" y="27451"/>
                    <a:pt x="14701" y="27451"/>
                  </a:cubicBezTo>
                  <a:cubicBezTo>
                    <a:pt x="16629" y="27451"/>
                    <a:pt x="19021" y="26987"/>
                    <a:pt x="20368" y="23201"/>
                  </a:cubicBezTo>
                  <a:lnTo>
                    <a:pt x="28148" y="0"/>
                  </a:lnTo>
                  <a:lnTo>
                    <a:pt x="22783" y="0"/>
                  </a:lnTo>
                  <a:lnTo>
                    <a:pt x="15978" y="21529"/>
                  </a:lnTo>
                  <a:cubicBezTo>
                    <a:pt x="15723" y="22458"/>
                    <a:pt x="15537" y="23015"/>
                    <a:pt x="14701" y="23015"/>
                  </a:cubicBezTo>
                  <a:cubicBezTo>
                    <a:pt x="13888" y="23015"/>
                    <a:pt x="13703" y="22458"/>
                    <a:pt x="13424" y="21529"/>
                  </a:cubicBezTo>
                  <a:lnTo>
                    <a:pt x="671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00;p19"/>
            <p:cNvSpPr/>
            <p:nvPr/>
          </p:nvSpPr>
          <p:spPr>
            <a:xfrm>
              <a:off x="3557125" y="2626700"/>
              <a:ext cx="614900" cy="685700"/>
            </a:xfrm>
            <a:custGeom>
              <a:avLst/>
              <a:gdLst/>
              <a:ahLst/>
              <a:cxnLst/>
              <a:rect l="l" t="t" r="r" b="b"/>
              <a:pathLst>
                <a:path w="24596" h="27428" extrusionOk="0">
                  <a:moveTo>
                    <a:pt x="12310" y="4436"/>
                  </a:moveTo>
                  <a:cubicBezTo>
                    <a:pt x="16676" y="4436"/>
                    <a:pt x="19347" y="7711"/>
                    <a:pt x="19347" y="11636"/>
                  </a:cubicBezTo>
                  <a:lnTo>
                    <a:pt x="19347" y="15839"/>
                  </a:lnTo>
                  <a:cubicBezTo>
                    <a:pt x="19347" y="19764"/>
                    <a:pt x="16653" y="23039"/>
                    <a:pt x="12310" y="23039"/>
                  </a:cubicBezTo>
                  <a:cubicBezTo>
                    <a:pt x="7851" y="23039"/>
                    <a:pt x="5296" y="19764"/>
                    <a:pt x="5319" y="15839"/>
                  </a:cubicBezTo>
                  <a:lnTo>
                    <a:pt x="5319" y="11636"/>
                  </a:lnTo>
                  <a:cubicBezTo>
                    <a:pt x="5319" y="7711"/>
                    <a:pt x="7735" y="4436"/>
                    <a:pt x="12310" y="4436"/>
                  </a:cubicBezTo>
                  <a:close/>
                  <a:moveTo>
                    <a:pt x="12310" y="0"/>
                  </a:moveTo>
                  <a:cubicBezTo>
                    <a:pt x="5087" y="0"/>
                    <a:pt x="1" y="4785"/>
                    <a:pt x="47" y="11612"/>
                  </a:cubicBezTo>
                  <a:lnTo>
                    <a:pt x="47" y="15816"/>
                  </a:lnTo>
                  <a:cubicBezTo>
                    <a:pt x="47" y="22644"/>
                    <a:pt x="5087" y="27428"/>
                    <a:pt x="12310" y="27428"/>
                  </a:cubicBezTo>
                  <a:cubicBezTo>
                    <a:pt x="19556" y="27428"/>
                    <a:pt x="24595" y="22644"/>
                    <a:pt x="24595" y="15816"/>
                  </a:cubicBezTo>
                  <a:lnTo>
                    <a:pt x="24595" y="11612"/>
                  </a:lnTo>
                  <a:cubicBezTo>
                    <a:pt x="24595" y="4785"/>
                    <a:pt x="19556" y="0"/>
                    <a:pt x="1231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201;p19"/>
            <p:cNvSpPr/>
            <p:nvPr/>
          </p:nvSpPr>
          <p:spPr>
            <a:xfrm>
              <a:off x="4732275" y="2617400"/>
              <a:ext cx="582350" cy="679925"/>
            </a:xfrm>
            <a:custGeom>
              <a:avLst/>
              <a:gdLst/>
              <a:ahLst/>
              <a:cxnLst/>
              <a:rect l="l" t="t" r="r" b="b"/>
              <a:pathLst>
                <a:path w="23294" h="27197" extrusionOk="0">
                  <a:moveTo>
                    <a:pt x="11914" y="1"/>
                  </a:moveTo>
                  <a:cubicBezTo>
                    <a:pt x="4552" y="1"/>
                    <a:pt x="0" y="4646"/>
                    <a:pt x="0" y="12101"/>
                  </a:cubicBezTo>
                  <a:lnTo>
                    <a:pt x="0" y="15027"/>
                  </a:lnTo>
                  <a:cubicBezTo>
                    <a:pt x="0" y="22482"/>
                    <a:pt x="4552" y="27196"/>
                    <a:pt x="11914" y="27196"/>
                  </a:cubicBezTo>
                  <a:cubicBezTo>
                    <a:pt x="12077" y="27196"/>
                    <a:pt x="13377" y="27196"/>
                    <a:pt x="13958" y="27127"/>
                  </a:cubicBezTo>
                  <a:lnTo>
                    <a:pt x="13958" y="22644"/>
                  </a:lnTo>
                  <a:cubicBezTo>
                    <a:pt x="13726" y="22644"/>
                    <a:pt x="12054" y="22691"/>
                    <a:pt x="11914" y="22691"/>
                  </a:cubicBezTo>
                  <a:cubicBezTo>
                    <a:pt x="7896" y="22691"/>
                    <a:pt x="5226" y="19625"/>
                    <a:pt x="5226" y="15027"/>
                  </a:cubicBezTo>
                  <a:lnTo>
                    <a:pt x="5226" y="12101"/>
                  </a:lnTo>
                  <a:cubicBezTo>
                    <a:pt x="5226" y="7502"/>
                    <a:pt x="7920" y="4437"/>
                    <a:pt x="11914" y="4437"/>
                  </a:cubicBezTo>
                  <a:cubicBezTo>
                    <a:pt x="13702" y="4437"/>
                    <a:pt x="16443" y="4576"/>
                    <a:pt x="17395" y="4785"/>
                  </a:cubicBezTo>
                  <a:lnTo>
                    <a:pt x="17674" y="4831"/>
                  </a:lnTo>
                  <a:lnTo>
                    <a:pt x="17674" y="27196"/>
                  </a:lnTo>
                  <a:lnTo>
                    <a:pt x="23271" y="27196"/>
                  </a:lnTo>
                  <a:lnTo>
                    <a:pt x="23271" y="2137"/>
                  </a:lnTo>
                  <a:cubicBezTo>
                    <a:pt x="23294" y="1673"/>
                    <a:pt x="23294" y="1510"/>
                    <a:pt x="22272" y="1232"/>
                  </a:cubicBezTo>
                  <a:cubicBezTo>
                    <a:pt x="19485" y="512"/>
                    <a:pt x="15119" y="1"/>
                    <a:pt x="1191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02;p19"/>
            <p:cNvSpPr/>
            <p:nvPr/>
          </p:nvSpPr>
          <p:spPr>
            <a:xfrm>
              <a:off x="5448725" y="2392725"/>
              <a:ext cx="139950" cy="905175"/>
            </a:xfrm>
            <a:custGeom>
              <a:avLst/>
              <a:gdLst/>
              <a:ahLst/>
              <a:cxnLst/>
              <a:rect l="l" t="t" r="r" b="b"/>
              <a:pathLst>
                <a:path w="5598" h="36207" extrusionOk="0">
                  <a:moveTo>
                    <a:pt x="1" y="0"/>
                  </a:moveTo>
                  <a:lnTo>
                    <a:pt x="1" y="36206"/>
                  </a:lnTo>
                  <a:lnTo>
                    <a:pt x="5598" y="36206"/>
                  </a:lnTo>
                  <a:lnTo>
                    <a:pt x="559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203;p19"/>
            <p:cNvSpPr/>
            <p:nvPr/>
          </p:nvSpPr>
          <p:spPr>
            <a:xfrm>
              <a:off x="1841475" y="2392725"/>
              <a:ext cx="617775" cy="904600"/>
            </a:xfrm>
            <a:custGeom>
              <a:avLst/>
              <a:gdLst/>
              <a:ahLst/>
              <a:cxnLst/>
              <a:rect l="l" t="t" r="r" b="b"/>
              <a:pathLst>
                <a:path w="24711" h="36184" extrusionOk="0">
                  <a:moveTo>
                    <a:pt x="0" y="0"/>
                  </a:moveTo>
                  <a:lnTo>
                    <a:pt x="0" y="36183"/>
                  </a:lnTo>
                  <a:lnTo>
                    <a:pt x="5806" y="36183"/>
                  </a:lnTo>
                  <a:lnTo>
                    <a:pt x="5806" y="5040"/>
                  </a:lnTo>
                  <a:lnTo>
                    <a:pt x="9220" y="5040"/>
                  </a:lnTo>
                  <a:cubicBezTo>
                    <a:pt x="9940" y="5040"/>
                    <a:pt x="10544" y="5063"/>
                    <a:pt x="11194" y="5086"/>
                  </a:cubicBezTo>
                  <a:cubicBezTo>
                    <a:pt x="16234" y="5179"/>
                    <a:pt x="18695" y="7176"/>
                    <a:pt x="18695" y="11101"/>
                  </a:cubicBezTo>
                  <a:lnTo>
                    <a:pt x="18695" y="11543"/>
                  </a:lnTo>
                  <a:cubicBezTo>
                    <a:pt x="18695" y="15165"/>
                    <a:pt x="16698" y="17581"/>
                    <a:pt x="11217" y="17581"/>
                  </a:cubicBezTo>
                  <a:lnTo>
                    <a:pt x="9592" y="17581"/>
                  </a:lnTo>
                  <a:lnTo>
                    <a:pt x="9592" y="22458"/>
                  </a:lnTo>
                  <a:cubicBezTo>
                    <a:pt x="10172" y="22481"/>
                    <a:pt x="10683" y="22504"/>
                    <a:pt x="11240" y="22504"/>
                  </a:cubicBezTo>
                  <a:cubicBezTo>
                    <a:pt x="19137" y="22504"/>
                    <a:pt x="24710" y="19392"/>
                    <a:pt x="24710" y="11612"/>
                  </a:cubicBezTo>
                  <a:lnTo>
                    <a:pt x="24710" y="11148"/>
                  </a:lnTo>
                  <a:cubicBezTo>
                    <a:pt x="24687" y="3019"/>
                    <a:pt x="18626" y="0"/>
                    <a:pt x="982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204;p19"/>
            <p:cNvSpPr/>
            <p:nvPr/>
          </p:nvSpPr>
          <p:spPr>
            <a:xfrm>
              <a:off x="4278825" y="2482125"/>
              <a:ext cx="369275" cy="814025"/>
            </a:xfrm>
            <a:custGeom>
              <a:avLst/>
              <a:gdLst/>
              <a:ahLst/>
              <a:cxnLst/>
              <a:rect l="l" t="t" r="r" b="b"/>
              <a:pathLst>
                <a:path w="14771" h="32561" extrusionOk="0">
                  <a:moveTo>
                    <a:pt x="5667" y="1"/>
                  </a:moveTo>
                  <a:lnTo>
                    <a:pt x="0" y="744"/>
                  </a:lnTo>
                  <a:lnTo>
                    <a:pt x="0" y="25710"/>
                  </a:lnTo>
                  <a:cubicBezTo>
                    <a:pt x="0" y="30447"/>
                    <a:pt x="2346" y="32561"/>
                    <a:pt x="7618" y="32561"/>
                  </a:cubicBezTo>
                  <a:lnTo>
                    <a:pt x="14771" y="32561"/>
                  </a:lnTo>
                  <a:lnTo>
                    <a:pt x="14771" y="28241"/>
                  </a:lnTo>
                  <a:lnTo>
                    <a:pt x="9499" y="28241"/>
                  </a:lnTo>
                  <a:cubicBezTo>
                    <a:pt x="7223" y="28241"/>
                    <a:pt x="5667" y="28148"/>
                    <a:pt x="5667" y="25710"/>
                  </a:cubicBezTo>
                  <a:lnTo>
                    <a:pt x="5667" y="10103"/>
                  </a:lnTo>
                  <a:lnTo>
                    <a:pt x="14771" y="10103"/>
                  </a:lnTo>
                  <a:lnTo>
                    <a:pt x="14771" y="5783"/>
                  </a:lnTo>
                  <a:lnTo>
                    <a:pt x="5667" y="5783"/>
                  </a:lnTo>
                  <a:lnTo>
                    <a:pt x="566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205;p19"/>
            <p:cNvSpPr/>
            <p:nvPr/>
          </p:nvSpPr>
          <p:spPr>
            <a:xfrm>
              <a:off x="5652525" y="3180600"/>
              <a:ext cx="117875" cy="117300"/>
            </a:xfrm>
            <a:custGeom>
              <a:avLst/>
              <a:gdLst/>
              <a:ahLst/>
              <a:cxnLst/>
              <a:rect l="l" t="t" r="r" b="b"/>
              <a:pathLst>
                <a:path w="4715" h="4692" extrusionOk="0">
                  <a:moveTo>
                    <a:pt x="2230" y="1277"/>
                  </a:moveTo>
                  <a:cubicBezTo>
                    <a:pt x="2741" y="1277"/>
                    <a:pt x="2973" y="1463"/>
                    <a:pt x="2973" y="1812"/>
                  </a:cubicBezTo>
                  <a:cubicBezTo>
                    <a:pt x="2973" y="2160"/>
                    <a:pt x="2741" y="2369"/>
                    <a:pt x="2299" y="2369"/>
                  </a:cubicBezTo>
                  <a:lnTo>
                    <a:pt x="1812" y="2369"/>
                  </a:lnTo>
                  <a:lnTo>
                    <a:pt x="1812" y="1277"/>
                  </a:lnTo>
                  <a:close/>
                  <a:moveTo>
                    <a:pt x="1580" y="1045"/>
                  </a:moveTo>
                  <a:lnTo>
                    <a:pt x="1580" y="3553"/>
                  </a:lnTo>
                  <a:lnTo>
                    <a:pt x="1858" y="3553"/>
                  </a:lnTo>
                  <a:lnTo>
                    <a:pt x="1858" y="2601"/>
                  </a:lnTo>
                  <a:lnTo>
                    <a:pt x="2462" y="2578"/>
                  </a:lnTo>
                  <a:lnTo>
                    <a:pt x="3089" y="3553"/>
                  </a:lnTo>
                  <a:lnTo>
                    <a:pt x="3391" y="3553"/>
                  </a:lnTo>
                  <a:lnTo>
                    <a:pt x="2741" y="2508"/>
                  </a:lnTo>
                  <a:cubicBezTo>
                    <a:pt x="3019" y="2392"/>
                    <a:pt x="3252" y="2160"/>
                    <a:pt x="3252" y="1788"/>
                  </a:cubicBezTo>
                  <a:cubicBezTo>
                    <a:pt x="3252" y="1324"/>
                    <a:pt x="2927" y="1045"/>
                    <a:pt x="2299" y="1045"/>
                  </a:cubicBezTo>
                  <a:close/>
                  <a:moveTo>
                    <a:pt x="2346" y="302"/>
                  </a:moveTo>
                  <a:cubicBezTo>
                    <a:pt x="3461" y="302"/>
                    <a:pt x="4343" y="1231"/>
                    <a:pt x="4343" y="2323"/>
                  </a:cubicBezTo>
                  <a:cubicBezTo>
                    <a:pt x="4343" y="3414"/>
                    <a:pt x="3461" y="4320"/>
                    <a:pt x="2346" y="4320"/>
                  </a:cubicBezTo>
                  <a:cubicBezTo>
                    <a:pt x="1254" y="4320"/>
                    <a:pt x="349" y="3414"/>
                    <a:pt x="349" y="2323"/>
                  </a:cubicBezTo>
                  <a:cubicBezTo>
                    <a:pt x="349" y="1208"/>
                    <a:pt x="1254" y="302"/>
                    <a:pt x="2346" y="302"/>
                  </a:cubicBezTo>
                  <a:close/>
                  <a:moveTo>
                    <a:pt x="2346" y="0"/>
                  </a:moveTo>
                  <a:cubicBezTo>
                    <a:pt x="1045" y="0"/>
                    <a:pt x="0" y="1045"/>
                    <a:pt x="0" y="2346"/>
                  </a:cubicBezTo>
                  <a:cubicBezTo>
                    <a:pt x="0" y="3623"/>
                    <a:pt x="1045" y="4691"/>
                    <a:pt x="2346" y="4691"/>
                  </a:cubicBezTo>
                  <a:cubicBezTo>
                    <a:pt x="3670" y="4691"/>
                    <a:pt x="4715" y="3623"/>
                    <a:pt x="4715" y="2346"/>
                  </a:cubicBezTo>
                  <a:cubicBezTo>
                    <a:pt x="4715" y="1045"/>
                    <a:pt x="3670" y="0"/>
                    <a:pt x="234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6" name="Google Shape;206;p19"/>
          <p:cNvSpPr txBox="1">
            <a:spLocks noGrp="1"/>
          </p:cNvSpPr>
          <p:nvPr>
            <p:ph type="subTitle" idx="1"/>
          </p:nvPr>
        </p:nvSpPr>
        <p:spPr>
          <a:xfrm>
            <a:off x="523200" y="3306700"/>
            <a:ext cx="4173600" cy="140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 – Divider">
  <p:cSld name="Divider_1">
    <p:bg>
      <p:bgPr>
        <a:solidFill>
          <a:schemeClr val="lt2"/>
        </a:solidFill>
        <a:effectLst/>
      </p:bgPr>
    </p:bg>
    <p:spTree>
      <p:nvGrpSpPr>
        <p:cNvPr id="1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20"/>
          <p:cNvSpPr txBox="1">
            <a:spLocks noGrp="1"/>
          </p:cNvSpPr>
          <p:nvPr>
            <p:ph type="title"/>
          </p:nvPr>
        </p:nvSpPr>
        <p:spPr>
          <a:xfrm>
            <a:off x="668800" y="2365150"/>
            <a:ext cx="7796700" cy="170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Proxima Nova"/>
              <a:buNone/>
              <a:defRPr sz="4000" b="1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2pPr>
            <a:lvl3pPr lvl="2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3pPr>
            <a:lvl4pPr lvl="3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4pPr>
            <a:lvl5pPr lvl="4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5pPr>
            <a:lvl6pPr lvl="5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6pPr>
            <a:lvl7pPr lvl="6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7pPr>
            <a:lvl8pPr lvl="7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8pPr>
            <a:lvl9pPr lvl="8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9pPr>
          </a:lstStyle>
          <a:p>
            <a:endParaRPr/>
          </a:p>
        </p:txBody>
      </p:sp>
      <p:grpSp>
        <p:nvGrpSpPr>
          <p:cNvPr id="209" name="Google Shape;209;p20"/>
          <p:cNvGrpSpPr/>
          <p:nvPr/>
        </p:nvGrpSpPr>
        <p:grpSpPr>
          <a:xfrm>
            <a:off x="287525" y="4854556"/>
            <a:ext cx="634914" cy="148716"/>
            <a:chOff x="1841475" y="2392725"/>
            <a:chExt cx="3928925" cy="920275"/>
          </a:xfrm>
        </p:grpSpPr>
        <p:sp>
          <p:nvSpPr>
            <p:cNvPr id="210" name="Google Shape;210;p20"/>
            <p:cNvSpPr/>
            <p:nvPr/>
          </p:nvSpPr>
          <p:spPr>
            <a:xfrm>
              <a:off x="2574175" y="2392725"/>
              <a:ext cx="139950" cy="905175"/>
            </a:xfrm>
            <a:custGeom>
              <a:avLst/>
              <a:gdLst/>
              <a:ahLst/>
              <a:cxnLst/>
              <a:rect l="l" t="t" r="r" b="b"/>
              <a:pathLst>
                <a:path w="5598" h="36207" extrusionOk="0">
                  <a:moveTo>
                    <a:pt x="1" y="0"/>
                  </a:moveTo>
                  <a:lnTo>
                    <a:pt x="1" y="5411"/>
                  </a:lnTo>
                  <a:lnTo>
                    <a:pt x="5575" y="5411"/>
                  </a:lnTo>
                  <a:lnTo>
                    <a:pt x="5575" y="0"/>
                  </a:lnTo>
                  <a:close/>
                  <a:moveTo>
                    <a:pt x="1" y="9383"/>
                  </a:moveTo>
                  <a:lnTo>
                    <a:pt x="1" y="36206"/>
                  </a:lnTo>
                  <a:lnTo>
                    <a:pt x="5598" y="36206"/>
                  </a:lnTo>
                  <a:lnTo>
                    <a:pt x="5598" y="938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211;p20"/>
            <p:cNvSpPr/>
            <p:nvPr/>
          </p:nvSpPr>
          <p:spPr>
            <a:xfrm>
              <a:off x="2816875" y="2626700"/>
              <a:ext cx="703700" cy="686300"/>
            </a:xfrm>
            <a:custGeom>
              <a:avLst/>
              <a:gdLst/>
              <a:ahLst/>
              <a:cxnLst/>
              <a:rect l="l" t="t" r="r" b="b"/>
              <a:pathLst>
                <a:path w="28148" h="27452" extrusionOk="0">
                  <a:moveTo>
                    <a:pt x="0" y="0"/>
                  </a:moveTo>
                  <a:lnTo>
                    <a:pt x="0" y="3949"/>
                  </a:lnTo>
                  <a:lnTo>
                    <a:pt x="2601" y="3949"/>
                  </a:lnTo>
                  <a:lnTo>
                    <a:pt x="9081" y="23201"/>
                  </a:lnTo>
                  <a:cubicBezTo>
                    <a:pt x="10103" y="26151"/>
                    <a:pt x="11821" y="27451"/>
                    <a:pt x="14701" y="27451"/>
                  </a:cubicBezTo>
                  <a:cubicBezTo>
                    <a:pt x="16629" y="27451"/>
                    <a:pt x="19021" y="26987"/>
                    <a:pt x="20368" y="23201"/>
                  </a:cubicBezTo>
                  <a:lnTo>
                    <a:pt x="28148" y="0"/>
                  </a:lnTo>
                  <a:lnTo>
                    <a:pt x="22783" y="0"/>
                  </a:lnTo>
                  <a:lnTo>
                    <a:pt x="15978" y="21529"/>
                  </a:lnTo>
                  <a:cubicBezTo>
                    <a:pt x="15723" y="22458"/>
                    <a:pt x="15537" y="23015"/>
                    <a:pt x="14701" y="23015"/>
                  </a:cubicBezTo>
                  <a:cubicBezTo>
                    <a:pt x="13888" y="23015"/>
                    <a:pt x="13703" y="22458"/>
                    <a:pt x="13424" y="21529"/>
                  </a:cubicBezTo>
                  <a:lnTo>
                    <a:pt x="671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212;p20"/>
            <p:cNvSpPr/>
            <p:nvPr/>
          </p:nvSpPr>
          <p:spPr>
            <a:xfrm>
              <a:off x="3557125" y="2626700"/>
              <a:ext cx="614900" cy="685700"/>
            </a:xfrm>
            <a:custGeom>
              <a:avLst/>
              <a:gdLst/>
              <a:ahLst/>
              <a:cxnLst/>
              <a:rect l="l" t="t" r="r" b="b"/>
              <a:pathLst>
                <a:path w="24596" h="27428" extrusionOk="0">
                  <a:moveTo>
                    <a:pt x="12310" y="4436"/>
                  </a:moveTo>
                  <a:cubicBezTo>
                    <a:pt x="16676" y="4436"/>
                    <a:pt x="19347" y="7711"/>
                    <a:pt x="19347" y="11636"/>
                  </a:cubicBezTo>
                  <a:lnTo>
                    <a:pt x="19347" y="15839"/>
                  </a:lnTo>
                  <a:cubicBezTo>
                    <a:pt x="19347" y="19764"/>
                    <a:pt x="16653" y="23039"/>
                    <a:pt x="12310" y="23039"/>
                  </a:cubicBezTo>
                  <a:cubicBezTo>
                    <a:pt x="7851" y="23039"/>
                    <a:pt x="5296" y="19764"/>
                    <a:pt x="5319" y="15839"/>
                  </a:cubicBezTo>
                  <a:lnTo>
                    <a:pt x="5319" y="11636"/>
                  </a:lnTo>
                  <a:cubicBezTo>
                    <a:pt x="5319" y="7711"/>
                    <a:pt x="7735" y="4436"/>
                    <a:pt x="12310" y="4436"/>
                  </a:cubicBezTo>
                  <a:close/>
                  <a:moveTo>
                    <a:pt x="12310" y="0"/>
                  </a:moveTo>
                  <a:cubicBezTo>
                    <a:pt x="5087" y="0"/>
                    <a:pt x="1" y="4785"/>
                    <a:pt x="47" y="11612"/>
                  </a:cubicBezTo>
                  <a:lnTo>
                    <a:pt x="47" y="15816"/>
                  </a:lnTo>
                  <a:cubicBezTo>
                    <a:pt x="47" y="22644"/>
                    <a:pt x="5087" y="27428"/>
                    <a:pt x="12310" y="27428"/>
                  </a:cubicBezTo>
                  <a:cubicBezTo>
                    <a:pt x="19556" y="27428"/>
                    <a:pt x="24595" y="22644"/>
                    <a:pt x="24595" y="15816"/>
                  </a:cubicBezTo>
                  <a:lnTo>
                    <a:pt x="24595" y="11612"/>
                  </a:lnTo>
                  <a:cubicBezTo>
                    <a:pt x="24595" y="4785"/>
                    <a:pt x="19556" y="0"/>
                    <a:pt x="1231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213;p20"/>
            <p:cNvSpPr/>
            <p:nvPr/>
          </p:nvSpPr>
          <p:spPr>
            <a:xfrm>
              <a:off x="4732275" y="2617400"/>
              <a:ext cx="582350" cy="679925"/>
            </a:xfrm>
            <a:custGeom>
              <a:avLst/>
              <a:gdLst/>
              <a:ahLst/>
              <a:cxnLst/>
              <a:rect l="l" t="t" r="r" b="b"/>
              <a:pathLst>
                <a:path w="23294" h="27197" extrusionOk="0">
                  <a:moveTo>
                    <a:pt x="11914" y="1"/>
                  </a:moveTo>
                  <a:cubicBezTo>
                    <a:pt x="4552" y="1"/>
                    <a:pt x="0" y="4646"/>
                    <a:pt x="0" y="12101"/>
                  </a:cubicBezTo>
                  <a:lnTo>
                    <a:pt x="0" y="15027"/>
                  </a:lnTo>
                  <a:cubicBezTo>
                    <a:pt x="0" y="22482"/>
                    <a:pt x="4552" y="27196"/>
                    <a:pt x="11914" y="27196"/>
                  </a:cubicBezTo>
                  <a:cubicBezTo>
                    <a:pt x="12077" y="27196"/>
                    <a:pt x="13377" y="27196"/>
                    <a:pt x="13958" y="27127"/>
                  </a:cubicBezTo>
                  <a:lnTo>
                    <a:pt x="13958" y="22644"/>
                  </a:lnTo>
                  <a:cubicBezTo>
                    <a:pt x="13726" y="22644"/>
                    <a:pt x="12054" y="22691"/>
                    <a:pt x="11914" y="22691"/>
                  </a:cubicBezTo>
                  <a:cubicBezTo>
                    <a:pt x="7896" y="22691"/>
                    <a:pt x="5226" y="19625"/>
                    <a:pt x="5226" y="15027"/>
                  </a:cubicBezTo>
                  <a:lnTo>
                    <a:pt x="5226" y="12101"/>
                  </a:lnTo>
                  <a:cubicBezTo>
                    <a:pt x="5226" y="7502"/>
                    <a:pt x="7920" y="4437"/>
                    <a:pt x="11914" y="4437"/>
                  </a:cubicBezTo>
                  <a:cubicBezTo>
                    <a:pt x="13702" y="4437"/>
                    <a:pt x="16443" y="4576"/>
                    <a:pt x="17395" y="4785"/>
                  </a:cubicBezTo>
                  <a:lnTo>
                    <a:pt x="17674" y="4831"/>
                  </a:lnTo>
                  <a:lnTo>
                    <a:pt x="17674" y="27196"/>
                  </a:lnTo>
                  <a:lnTo>
                    <a:pt x="23271" y="27196"/>
                  </a:lnTo>
                  <a:lnTo>
                    <a:pt x="23271" y="2137"/>
                  </a:lnTo>
                  <a:cubicBezTo>
                    <a:pt x="23294" y="1673"/>
                    <a:pt x="23294" y="1510"/>
                    <a:pt x="22272" y="1232"/>
                  </a:cubicBezTo>
                  <a:cubicBezTo>
                    <a:pt x="19485" y="512"/>
                    <a:pt x="15119" y="1"/>
                    <a:pt x="1191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214;p20"/>
            <p:cNvSpPr/>
            <p:nvPr/>
          </p:nvSpPr>
          <p:spPr>
            <a:xfrm>
              <a:off x="5448725" y="2392725"/>
              <a:ext cx="139950" cy="905175"/>
            </a:xfrm>
            <a:custGeom>
              <a:avLst/>
              <a:gdLst/>
              <a:ahLst/>
              <a:cxnLst/>
              <a:rect l="l" t="t" r="r" b="b"/>
              <a:pathLst>
                <a:path w="5598" h="36207" extrusionOk="0">
                  <a:moveTo>
                    <a:pt x="1" y="0"/>
                  </a:moveTo>
                  <a:lnTo>
                    <a:pt x="1" y="36206"/>
                  </a:lnTo>
                  <a:lnTo>
                    <a:pt x="5598" y="36206"/>
                  </a:lnTo>
                  <a:lnTo>
                    <a:pt x="559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215;p20"/>
            <p:cNvSpPr/>
            <p:nvPr/>
          </p:nvSpPr>
          <p:spPr>
            <a:xfrm>
              <a:off x="1841475" y="2392725"/>
              <a:ext cx="617775" cy="904600"/>
            </a:xfrm>
            <a:custGeom>
              <a:avLst/>
              <a:gdLst/>
              <a:ahLst/>
              <a:cxnLst/>
              <a:rect l="l" t="t" r="r" b="b"/>
              <a:pathLst>
                <a:path w="24711" h="36184" extrusionOk="0">
                  <a:moveTo>
                    <a:pt x="0" y="0"/>
                  </a:moveTo>
                  <a:lnTo>
                    <a:pt x="0" y="36183"/>
                  </a:lnTo>
                  <a:lnTo>
                    <a:pt x="5806" y="36183"/>
                  </a:lnTo>
                  <a:lnTo>
                    <a:pt x="5806" y="5040"/>
                  </a:lnTo>
                  <a:lnTo>
                    <a:pt x="9220" y="5040"/>
                  </a:lnTo>
                  <a:cubicBezTo>
                    <a:pt x="9940" y="5040"/>
                    <a:pt x="10544" y="5063"/>
                    <a:pt x="11194" y="5086"/>
                  </a:cubicBezTo>
                  <a:cubicBezTo>
                    <a:pt x="16234" y="5179"/>
                    <a:pt x="18695" y="7176"/>
                    <a:pt x="18695" y="11101"/>
                  </a:cubicBezTo>
                  <a:lnTo>
                    <a:pt x="18695" y="11543"/>
                  </a:lnTo>
                  <a:cubicBezTo>
                    <a:pt x="18695" y="15165"/>
                    <a:pt x="16698" y="17581"/>
                    <a:pt x="11217" y="17581"/>
                  </a:cubicBezTo>
                  <a:lnTo>
                    <a:pt x="9592" y="17581"/>
                  </a:lnTo>
                  <a:lnTo>
                    <a:pt x="9592" y="22458"/>
                  </a:lnTo>
                  <a:cubicBezTo>
                    <a:pt x="10172" y="22481"/>
                    <a:pt x="10683" y="22504"/>
                    <a:pt x="11240" y="22504"/>
                  </a:cubicBezTo>
                  <a:cubicBezTo>
                    <a:pt x="19137" y="22504"/>
                    <a:pt x="24710" y="19392"/>
                    <a:pt x="24710" y="11612"/>
                  </a:cubicBezTo>
                  <a:lnTo>
                    <a:pt x="24710" y="11148"/>
                  </a:lnTo>
                  <a:cubicBezTo>
                    <a:pt x="24687" y="3019"/>
                    <a:pt x="18626" y="0"/>
                    <a:pt x="982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216;p20"/>
            <p:cNvSpPr/>
            <p:nvPr/>
          </p:nvSpPr>
          <p:spPr>
            <a:xfrm>
              <a:off x="4278825" y="2482125"/>
              <a:ext cx="369275" cy="814025"/>
            </a:xfrm>
            <a:custGeom>
              <a:avLst/>
              <a:gdLst/>
              <a:ahLst/>
              <a:cxnLst/>
              <a:rect l="l" t="t" r="r" b="b"/>
              <a:pathLst>
                <a:path w="14771" h="32561" extrusionOk="0">
                  <a:moveTo>
                    <a:pt x="5667" y="1"/>
                  </a:moveTo>
                  <a:lnTo>
                    <a:pt x="0" y="744"/>
                  </a:lnTo>
                  <a:lnTo>
                    <a:pt x="0" y="25710"/>
                  </a:lnTo>
                  <a:cubicBezTo>
                    <a:pt x="0" y="30447"/>
                    <a:pt x="2346" y="32561"/>
                    <a:pt x="7618" y="32561"/>
                  </a:cubicBezTo>
                  <a:lnTo>
                    <a:pt x="14771" y="32561"/>
                  </a:lnTo>
                  <a:lnTo>
                    <a:pt x="14771" y="28241"/>
                  </a:lnTo>
                  <a:lnTo>
                    <a:pt x="9499" y="28241"/>
                  </a:lnTo>
                  <a:cubicBezTo>
                    <a:pt x="7223" y="28241"/>
                    <a:pt x="5667" y="28148"/>
                    <a:pt x="5667" y="25710"/>
                  </a:cubicBezTo>
                  <a:lnTo>
                    <a:pt x="5667" y="10103"/>
                  </a:lnTo>
                  <a:lnTo>
                    <a:pt x="14771" y="10103"/>
                  </a:lnTo>
                  <a:lnTo>
                    <a:pt x="14771" y="5783"/>
                  </a:lnTo>
                  <a:lnTo>
                    <a:pt x="5667" y="5783"/>
                  </a:lnTo>
                  <a:lnTo>
                    <a:pt x="566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217;p20"/>
            <p:cNvSpPr/>
            <p:nvPr/>
          </p:nvSpPr>
          <p:spPr>
            <a:xfrm>
              <a:off x="5652525" y="3180600"/>
              <a:ext cx="117875" cy="117300"/>
            </a:xfrm>
            <a:custGeom>
              <a:avLst/>
              <a:gdLst/>
              <a:ahLst/>
              <a:cxnLst/>
              <a:rect l="l" t="t" r="r" b="b"/>
              <a:pathLst>
                <a:path w="4715" h="4692" extrusionOk="0">
                  <a:moveTo>
                    <a:pt x="2230" y="1277"/>
                  </a:moveTo>
                  <a:cubicBezTo>
                    <a:pt x="2741" y="1277"/>
                    <a:pt x="2973" y="1463"/>
                    <a:pt x="2973" y="1812"/>
                  </a:cubicBezTo>
                  <a:cubicBezTo>
                    <a:pt x="2973" y="2160"/>
                    <a:pt x="2741" y="2369"/>
                    <a:pt x="2299" y="2369"/>
                  </a:cubicBezTo>
                  <a:lnTo>
                    <a:pt x="1812" y="2369"/>
                  </a:lnTo>
                  <a:lnTo>
                    <a:pt x="1812" y="1277"/>
                  </a:lnTo>
                  <a:close/>
                  <a:moveTo>
                    <a:pt x="1580" y="1045"/>
                  </a:moveTo>
                  <a:lnTo>
                    <a:pt x="1580" y="3553"/>
                  </a:lnTo>
                  <a:lnTo>
                    <a:pt x="1858" y="3553"/>
                  </a:lnTo>
                  <a:lnTo>
                    <a:pt x="1858" y="2601"/>
                  </a:lnTo>
                  <a:lnTo>
                    <a:pt x="2462" y="2578"/>
                  </a:lnTo>
                  <a:lnTo>
                    <a:pt x="3089" y="3553"/>
                  </a:lnTo>
                  <a:lnTo>
                    <a:pt x="3391" y="3553"/>
                  </a:lnTo>
                  <a:lnTo>
                    <a:pt x="2741" y="2508"/>
                  </a:lnTo>
                  <a:cubicBezTo>
                    <a:pt x="3019" y="2392"/>
                    <a:pt x="3252" y="2160"/>
                    <a:pt x="3252" y="1788"/>
                  </a:cubicBezTo>
                  <a:cubicBezTo>
                    <a:pt x="3252" y="1324"/>
                    <a:pt x="2927" y="1045"/>
                    <a:pt x="2299" y="1045"/>
                  </a:cubicBezTo>
                  <a:close/>
                  <a:moveTo>
                    <a:pt x="2346" y="302"/>
                  </a:moveTo>
                  <a:cubicBezTo>
                    <a:pt x="3461" y="302"/>
                    <a:pt x="4343" y="1231"/>
                    <a:pt x="4343" y="2323"/>
                  </a:cubicBezTo>
                  <a:cubicBezTo>
                    <a:pt x="4343" y="3414"/>
                    <a:pt x="3461" y="4320"/>
                    <a:pt x="2346" y="4320"/>
                  </a:cubicBezTo>
                  <a:cubicBezTo>
                    <a:pt x="1254" y="4320"/>
                    <a:pt x="349" y="3414"/>
                    <a:pt x="349" y="2323"/>
                  </a:cubicBezTo>
                  <a:cubicBezTo>
                    <a:pt x="349" y="1208"/>
                    <a:pt x="1254" y="302"/>
                    <a:pt x="2346" y="302"/>
                  </a:cubicBezTo>
                  <a:close/>
                  <a:moveTo>
                    <a:pt x="2346" y="0"/>
                  </a:moveTo>
                  <a:cubicBezTo>
                    <a:pt x="1045" y="0"/>
                    <a:pt x="0" y="1045"/>
                    <a:pt x="0" y="2346"/>
                  </a:cubicBezTo>
                  <a:cubicBezTo>
                    <a:pt x="0" y="3623"/>
                    <a:pt x="1045" y="4691"/>
                    <a:pt x="2346" y="4691"/>
                  </a:cubicBezTo>
                  <a:cubicBezTo>
                    <a:pt x="3670" y="4691"/>
                    <a:pt x="4715" y="3623"/>
                    <a:pt x="4715" y="2346"/>
                  </a:cubicBezTo>
                  <a:cubicBezTo>
                    <a:pt x="4715" y="1045"/>
                    <a:pt x="3670" y="0"/>
                    <a:pt x="234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218" name="Google Shape;218;p20"/>
          <p:cNvCxnSpPr/>
          <p:nvPr/>
        </p:nvCxnSpPr>
        <p:spPr>
          <a:xfrm rot="10800000">
            <a:off x="4309650" y="2255484"/>
            <a:ext cx="524700" cy="0"/>
          </a:xfrm>
          <a:prstGeom prst="straightConnector1">
            <a:avLst/>
          </a:prstGeom>
          <a:noFill/>
          <a:ln w="28575" cap="flat" cmpd="sng">
            <a:solidFill>
              <a:schemeClr val="accent6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9" name="Google Shape;219;p20"/>
          <p:cNvSpPr txBox="1">
            <a:spLocks noGrp="1"/>
          </p:cNvSpPr>
          <p:nvPr>
            <p:ph type="subTitle" idx="1"/>
          </p:nvPr>
        </p:nvSpPr>
        <p:spPr>
          <a:xfrm>
            <a:off x="1740900" y="1801250"/>
            <a:ext cx="5662200" cy="37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  <a:defRPr sz="1200" b="1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 – Intro">
  <p:cSld name="Intro"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21"/>
          <p:cNvSpPr/>
          <p:nvPr/>
        </p:nvSpPr>
        <p:spPr>
          <a:xfrm>
            <a:off x="0" y="0"/>
            <a:ext cx="3066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2" name="Google Shape;222;p21"/>
          <p:cNvSpPr txBox="1">
            <a:spLocks noGrp="1"/>
          </p:cNvSpPr>
          <p:nvPr>
            <p:ph type="title"/>
          </p:nvPr>
        </p:nvSpPr>
        <p:spPr>
          <a:xfrm>
            <a:off x="193350" y="549625"/>
            <a:ext cx="2751300" cy="14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roxima Nova"/>
              <a:buNone/>
              <a:defRPr sz="2500" b="1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2500"/>
            </a:lvl2pPr>
            <a:lvl3pPr lvl="2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2500"/>
            </a:lvl3pPr>
            <a:lvl4pPr lvl="3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2500"/>
            </a:lvl4pPr>
            <a:lvl5pPr lvl="4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2500"/>
            </a:lvl5pPr>
            <a:lvl6pPr lvl="5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2500"/>
            </a:lvl6pPr>
            <a:lvl7pPr lvl="6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2500"/>
            </a:lvl7pPr>
            <a:lvl8pPr lvl="7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2500"/>
            </a:lvl8pPr>
            <a:lvl9pPr lvl="8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2500"/>
            </a:lvl9pPr>
          </a:lstStyle>
          <a:p>
            <a:endParaRPr/>
          </a:p>
        </p:txBody>
      </p:sp>
      <p:cxnSp>
        <p:nvCxnSpPr>
          <p:cNvPr id="223" name="Google Shape;223;p21"/>
          <p:cNvCxnSpPr/>
          <p:nvPr/>
        </p:nvCxnSpPr>
        <p:spPr>
          <a:xfrm>
            <a:off x="3066005" y="-214525"/>
            <a:ext cx="0" cy="119700"/>
          </a:xfrm>
          <a:prstGeom prst="straightConnector1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</p:cxnSp>
      <p:grpSp>
        <p:nvGrpSpPr>
          <p:cNvPr id="224" name="Google Shape;224;p21"/>
          <p:cNvGrpSpPr/>
          <p:nvPr/>
        </p:nvGrpSpPr>
        <p:grpSpPr>
          <a:xfrm>
            <a:off x="287525" y="4854556"/>
            <a:ext cx="634914" cy="148716"/>
            <a:chOff x="1841475" y="2392725"/>
            <a:chExt cx="3928925" cy="920275"/>
          </a:xfrm>
        </p:grpSpPr>
        <p:sp>
          <p:nvSpPr>
            <p:cNvPr id="225" name="Google Shape;225;p21"/>
            <p:cNvSpPr/>
            <p:nvPr/>
          </p:nvSpPr>
          <p:spPr>
            <a:xfrm>
              <a:off x="2574175" y="2392725"/>
              <a:ext cx="139950" cy="905175"/>
            </a:xfrm>
            <a:custGeom>
              <a:avLst/>
              <a:gdLst/>
              <a:ahLst/>
              <a:cxnLst/>
              <a:rect l="l" t="t" r="r" b="b"/>
              <a:pathLst>
                <a:path w="5598" h="36207" extrusionOk="0">
                  <a:moveTo>
                    <a:pt x="1" y="0"/>
                  </a:moveTo>
                  <a:lnTo>
                    <a:pt x="1" y="5411"/>
                  </a:lnTo>
                  <a:lnTo>
                    <a:pt x="5575" y="5411"/>
                  </a:lnTo>
                  <a:lnTo>
                    <a:pt x="5575" y="0"/>
                  </a:lnTo>
                  <a:close/>
                  <a:moveTo>
                    <a:pt x="1" y="9383"/>
                  </a:moveTo>
                  <a:lnTo>
                    <a:pt x="1" y="36206"/>
                  </a:lnTo>
                  <a:lnTo>
                    <a:pt x="5598" y="36206"/>
                  </a:lnTo>
                  <a:lnTo>
                    <a:pt x="5598" y="938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226;p21"/>
            <p:cNvSpPr/>
            <p:nvPr/>
          </p:nvSpPr>
          <p:spPr>
            <a:xfrm>
              <a:off x="2816875" y="2626700"/>
              <a:ext cx="703700" cy="686300"/>
            </a:xfrm>
            <a:custGeom>
              <a:avLst/>
              <a:gdLst/>
              <a:ahLst/>
              <a:cxnLst/>
              <a:rect l="l" t="t" r="r" b="b"/>
              <a:pathLst>
                <a:path w="28148" h="27452" extrusionOk="0">
                  <a:moveTo>
                    <a:pt x="0" y="0"/>
                  </a:moveTo>
                  <a:lnTo>
                    <a:pt x="0" y="3949"/>
                  </a:lnTo>
                  <a:lnTo>
                    <a:pt x="2601" y="3949"/>
                  </a:lnTo>
                  <a:lnTo>
                    <a:pt x="9081" y="23201"/>
                  </a:lnTo>
                  <a:cubicBezTo>
                    <a:pt x="10103" y="26151"/>
                    <a:pt x="11821" y="27451"/>
                    <a:pt x="14701" y="27451"/>
                  </a:cubicBezTo>
                  <a:cubicBezTo>
                    <a:pt x="16629" y="27451"/>
                    <a:pt x="19021" y="26987"/>
                    <a:pt x="20368" y="23201"/>
                  </a:cubicBezTo>
                  <a:lnTo>
                    <a:pt x="28148" y="0"/>
                  </a:lnTo>
                  <a:lnTo>
                    <a:pt x="22783" y="0"/>
                  </a:lnTo>
                  <a:lnTo>
                    <a:pt x="15978" y="21529"/>
                  </a:lnTo>
                  <a:cubicBezTo>
                    <a:pt x="15723" y="22458"/>
                    <a:pt x="15537" y="23015"/>
                    <a:pt x="14701" y="23015"/>
                  </a:cubicBezTo>
                  <a:cubicBezTo>
                    <a:pt x="13888" y="23015"/>
                    <a:pt x="13703" y="22458"/>
                    <a:pt x="13424" y="21529"/>
                  </a:cubicBezTo>
                  <a:lnTo>
                    <a:pt x="671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227;p21"/>
            <p:cNvSpPr/>
            <p:nvPr/>
          </p:nvSpPr>
          <p:spPr>
            <a:xfrm>
              <a:off x="3557125" y="2626700"/>
              <a:ext cx="614900" cy="685700"/>
            </a:xfrm>
            <a:custGeom>
              <a:avLst/>
              <a:gdLst/>
              <a:ahLst/>
              <a:cxnLst/>
              <a:rect l="l" t="t" r="r" b="b"/>
              <a:pathLst>
                <a:path w="24596" h="27428" extrusionOk="0">
                  <a:moveTo>
                    <a:pt x="12310" y="4436"/>
                  </a:moveTo>
                  <a:cubicBezTo>
                    <a:pt x="16676" y="4436"/>
                    <a:pt x="19347" y="7711"/>
                    <a:pt x="19347" y="11636"/>
                  </a:cubicBezTo>
                  <a:lnTo>
                    <a:pt x="19347" y="15839"/>
                  </a:lnTo>
                  <a:cubicBezTo>
                    <a:pt x="19347" y="19764"/>
                    <a:pt x="16653" y="23039"/>
                    <a:pt x="12310" y="23039"/>
                  </a:cubicBezTo>
                  <a:cubicBezTo>
                    <a:pt x="7851" y="23039"/>
                    <a:pt x="5296" y="19764"/>
                    <a:pt x="5319" y="15839"/>
                  </a:cubicBezTo>
                  <a:lnTo>
                    <a:pt x="5319" y="11636"/>
                  </a:lnTo>
                  <a:cubicBezTo>
                    <a:pt x="5319" y="7711"/>
                    <a:pt x="7735" y="4436"/>
                    <a:pt x="12310" y="4436"/>
                  </a:cubicBezTo>
                  <a:close/>
                  <a:moveTo>
                    <a:pt x="12310" y="0"/>
                  </a:moveTo>
                  <a:cubicBezTo>
                    <a:pt x="5087" y="0"/>
                    <a:pt x="1" y="4785"/>
                    <a:pt x="47" y="11612"/>
                  </a:cubicBezTo>
                  <a:lnTo>
                    <a:pt x="47" y="15816"/>
                  </a:lnTo>
                  <a:cubicBezTo>
                    <a:pt x="47" y="22644"/>
                    <a:pt x="5087" y="27428"/>
                    <a:pt x="12310" y="27428"/>
                  </a:cubicBezTo>
                  <a:cubicBezTo>
                    <a:pt x="19556" y="27428"/>
                    <a:pt x="24595" y="22644"/>
                    <a:pt x="24595" y="15816"/>
                  </a:cubicBezTo>
                  <a:lnTo>
                    <a:pt x="24595" y="11612"/>
                  </a:lnTo>
                  <a:cubicBezTo>
                    <a:pt x="24595" y="4785"/>
                    <a:pt x="19556" y="0"/>
                    <a:pt x="1231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228;p21"/>
            <p:cNvSpPr/>
            <p:nvPr/>
          </p:nvSpPr>
          <p:spPr>
            <a:xfrm>
              <a:off x="4732275" y="2617400"/>
              <a:ext cx="582350" cy="679925"/>
            </a:xfrm>
            <a:custGeom>
              <a:avLst/>
              <a:gdLst/>
              <a:ahLst/>
              <a:cxnLst/>
              <a:rect l="l" t="t" r="r" b="b"/>
              <a:pathLst>
                <a:path w="23294" h="27197" extrusionOk="0">
                  <a:moveTo>
                    <a:pt x="11914" y="1"/>
                  </a:moveTo>
                  <a:cubicBezTo>
                    <a:pt x="4552" y="1"/>
                    <a:pt x="0" y="4646"/>
                    <a:pt x="0" y="12101"/>
                  </a:cubicBezTo>
                  <a:lnTo>
                    <a:pt x="0" y="15027"/>
                  </a:lnTo>
                  <a:cubicBezTo>
                    <a:pt x="0" y="22482"/>
                    <a:pt x="4552" y="27196"/>
                    <a:pt x="11914" y="27196"/>
                  </a:cubicBezTo>
                  <a:cubicBezTo>
                    <a:pt x="12077" y="27196"/>
                    <a:pt x="13377" y="27196"/>
                    <a:pt x="13958" y="27127"/>
                  </a:cubicBezTo>
                  <a:lnTo>
                    <a:pt x="13958" y="22644"/>
                  </a:lnTo>
                  <a:cubicBezTo>
                    <a:pt x="13726" y="22644"/>
                    <a:pt x="12054" y="22691"/>
                    <a:pt x="11914" y="22691"/>
                  </a:cubicBezTo>
                  <a:cubicBezTo>
                    <a:pt x="7896" y="22691"/>
                    <a:pt x="5226" y="19625"/>
                    <a:pt x="5226" y="15027"/>
                  </a:cubicBezTo>
                  <a:lnTo>
                    <a:pt x="5226" y="12101"/>
                  </a:lnTo>
                  <a:cubicBezTo>
                    <a:pt x="5226" y="7502"/>
                    <a:pt x="7920" y="4437"/>
                    <a:pt x="11914" y="4437"/>
                  </a:cubicBezTo>
                  <a:cubicBezTo>
                    <a:pt x="13702" y="4437"/>
                    <a:pt x="16443" y="4576"/>
                    <a:pt x="17395" y="4785"/>
                  </a:cubicBezTo>
                  <a:lnTo>
                    <a:pt x="17674" y="4831"/>
                  </a:lnTo>
                  <a:lnTo>
                    <a:pt x="17674" y="27196"/>
                  </a:lnTo>
                  <a:lnTo>
                    <a:pt x="23271" y="27196"/>
                  </a:lnTo>
                  <a:lnTo>
                    <a:pt x="23271" y="2137"/>
                  </a:lnTo>
                  <a:cubicBezTo>
                    <a:pt x="23294" y="1673"/>
                    <a:pt x="23294" y="1510"/>
                    <a:pt x="22272" y="1232"/>
                  </a:cubicBezTo>
                  <a:cubicBezTo>
                    <a:pt x="19485" y="512"/>
                    <a:pt x="15119" y="1"/>
                    <a:pt x="1191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229;p21"/>
            <p:cNvSpPr/>
            <p:nvPr/>
          </p:nvSpPr>
          <p:spPr>
            <a:xfrm>
              <a:off x="5448725" y="2392725"/>
              <a:ext cx="139950" cy="905175"/>
            </a:xfrm>
            <a:custGeom>
              <a:avLst/>
              <a:gdLst/>
              <a:ahLst/>
              <a:cxnLst/>
              <a:rect l="l" t="t" r="r" b="b"/>
              <a:pathLst>
                <a:path w="5598" h="36207" extrusionOk="0">
                  <a:moveTo>
                    <a:pt x="1" y="0"/>
                  </a:moveTo>
                  <a:lnTo>
                    <a:pt x="1" y="36206"/>
                  </a:lnTo>
                  <a:lnTo>
                    <a:pt x="5598" y="36206"/>
                  </a:lnTo>
                  <a:lnTo>
                    <a:pt x="559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230;p21"/>
            <p:cNvSpPr/>
            <p:nvPr/>
          </p:nvSpPr>
          <p:spPr>
            <a:xfrm>
              <a:off x="1841475" y="2392725"/>
              <a:ext cx="617775" cy="904600"/>
            </a:xfrm>
            <a:custGeom>
              <a:avLst/>
              <a:gdLst/>
              <a:ahLst/>
              <a:cxnLst/>
              <a:rect l="l" t="t" r="r" b="b"/>
              <a:pathLst>
                <a:path w="24711" h="36184" extrusionOk="0">
                  <a:moveTo>
                    <a:pt x="0" y="0"/>
                  </a:moveTo>
                  <a:lnTo>
                    <a:pt x="0" y="36183"/>
                  </a:lnTo>
                  <a:lnTo>
                    <a:pt x="5806" y="36183"/>
                  </a:lnTo>
                  <a:lnTo>
                    <a:pt x="5806" y="5040"/>
                  </a:lnTo>
                  <a:lnTo>
                    <a:pt x="9220" y="5040"/>
                  </a:lnTo>
                  <a:cubicBezTo>
                    <a:pt x="9940" y="5040"/>
                    <a:pt x="10544" y="5063"/>
                    <a:pt x="11194" y="5086"/>
                  </a:cubicBezTo>
                  <a:cubicBezTo>
                    <a:pt x="16234" y="5179"/>
                    <a:pt x="18695" y="7176"/>
                    <a:pt x="18695" y="11101"/>
                  </a:cubicBezTo>
                  <a:lnTo>
                    <a:pt x="18695" y="11543"/>
                  </a:lnTo>
                  <a:cubicBezTo>
                    <a:pt x="18695" y="15165"/>
                    <a:pt x="16698" y="17581"/>
                    <a:pt x="11217" y="17581"/>
                  </a:cubicBezTo>
                  <a:lnTo>
                    <a:pt x="9592" y="17581"/>
                  </a:lnTo>
                  <a:lnTo>
                    <a:pt x="9592" y="22458"/>
                  </a:lnTo>
                  <a:cubicBezTo>
                    <a:pt x="10172" y="22481"/>
                    <a:pt x="10683" y="22504"/>
                    <a:pt x="11240" y="22504"/>
                  </a:cubicBezTo>
                  <a:cubicBezTo>
                    <a:pt x="19137" y="22504"/>
                    <a:pt x="24710" y="19392"/>
                    <a:pt x="24710" y="11612"/>
                  </a:cubicBezTo>
                  <a:lnTo>
                    <a:pt x="24710" y="11148"/>
                  </a:lnTo>
                  <a:cubicBezTo>
                    <a:pt x="24687" y="3019"/>
                    <a:pt x="18626" y="0"/>
                    <a:pt x="982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231;p21"/>
            <p:cNvSpPr/>
            <p:nvPr/>
          </p:nvSpPr>
          <p:spPr>
            <a:xfrm>
              <a:off x="4278825" y="2482125"/>
              <a:ext cx="369275" cy="814025"/>
            </a:xfrm>
            <a:custGeom>
              <a:avLst/>
              <a:gdLst/>
              <a:ahLst/>
              <a:cxnLst/>
              <a:rect l="l" t="t" r="r" b="b"/>
              <a:pathLst>
                <a:path w="14771" h="32561" extrusionOk="0">
                  <a:moveTo>
                    <a:pt x="5667" y="1"/>
                  </a:moveTo>
                  <a:lnTo>
                    <a:pt x="0" y="744"/>
                  </a:lnTo>
                  <a:lnTo>
                    <a:pt x="0" y="25710"/>
                  </a:lnTo>
                  <a:cubicBezTo>
                    <a:pt x="0" y="30447"/>
                    <a:pt x="2346" y="32561"/>
                    <a:pt x="7618" y="32561"/>
                  </a:cubicBezTo>
                  <a:lnTo>
                    <a:pt x="14771" y="32561"/>
                  </a:lnTo>
                  <a:lnTo>
                    <a:pt x="14771" y="28241"/>
                  </a:lnTo>
                  <a:lnTo>
                    <a:pt x="9499" y="28241"/>
                  </a:lnTo>
                  <a:cubicBezTo>
                    <a:pt x="7223" y="28241"/>
                    <a:pt x="5667" y="28148"/>
                    <a:pt x="5667" y="25710"/>
                  </a:cubicBezTo>
                  <a:lnTo>
                    <a:pt x="5667" y="10103"/>
                  </a:lnTo>
                  <a:lnTo>
                    <a:pt x="14771" y="10103"/>
                  </a:lnTo>
                  <a:lnTo>
                    <a:pt x="14771" y="5783"/>
                  </a:lnTo>
                  <a:lnTo>
                    <a:pt x="5667" y="5783"/>
                  </a:lnTo>
                  <a:lnTo>
                    <a:pt x="566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232;p21"/>
            <p:cNvSpPr/>
            <p:nvPr/>
          </p:nvSpPr>
          <p:spPr>
            <a:xfrm>
              <a:off x="5652525" y="3180600"/>
              <a:ext cx="117875" cy="117300"/>
            </a:xfrm>
            <a:custGeom>
              <a:avLst/>
              <a:gdLst/>
              <a:ahLst/>
              <a:cxnLst/>
              <a:rect l="l" t="t" r="r" b="b"/>
              <a:pathLst>
                <a:path w="4715" h="4692" extrusionOk="0">
                  <a:moveTo>
                    <a:pt x="2230" y="1277"/>
                  </a:moveTo>
                  <a:cubicBezTo>
                    <a:pt x="2741" y="1277"/>
                    <a:pt x="2973" y="1463"/>
                    <a:pt x="2973" y="1812"/>
                  </a:cubicBezTo>
                  <a:cubicBezTo>
                    <a:pt x="2973" y="2160"/>
                    <a:pt x="2741" y="2369"/>
                    <a:pt x="2299" y="2369"/>
                  </a:cubicBezTo>
                  <a:lnTo>
                    <a:pt x="1812" y="2369"/>
                  </a:lnTo>
                  <a:lnTo>
                    <a:pt x="1812" y="1277"/>
                  </a:lnTo>
                  <a:close/>
                  <a:moveTo>
                    <a:pt x="1580" y="1045"/>
                  </a:moveTo>
                  <a:lnTo>
                    <a:pt x="1580" y="3553"/>
                  </a:lnTo>
                  <a:lnTo>
                    <a:pt x="1858" y="3553"/>
                  </a:lnTo>
                  <a:lnTo>
                    <a:pt x="1858" y="2601"/>
                  </a:lnTo>
                  <a:lnTo>
                    <a:pt x="2462" y="2578"/>
                  </a:lnTo>
                  <a:lnTo>
                    <a:pt x="3089" y="3553"/>
                  </a:lnTo>
                  <a:lnTo>
                    <a:pt x="3391" y="3553"/>
                  </a:lnTo>
                  <a:lnTo>
                    <a:pt x="2741" y="2508"/>
                  </a:lnTo>
                  <a:cubicBezTo>
                    <a:pt x="3019" y="2392"/>
                    <a:pt x="3252" y="2160"/>
                    <a:pt x="3252" y="1788"/>
                  </a:cubicBezTo>
                  <a:cubicBezTo>
                    <a:pt x="3252" y="1324"/>
                    <a:pt x="2927" y="1045"/>
                    <a:pt x="2299" y="1045"/>
                  </a:cubicBezTo>
                  <a:close/>
                  <a:moveTo>
                    <a:pt x="2346" y="302"/>
                  </a:moveTo>
                  <a:cubicBezTo>
                    <a:pt x="3461" y="302"/>
                    <a:pt x="4343" y="1231"/>
                    <a:pt x="4343" y="2323"/>
                  </a:cubicBezTo>
                  <a:cubicBezTo>
                    <a:pt x="4343" y="3414"/>
                    <a:pt x="3461" y="4320"/>
                    <a:pt x="2346" y="4320"/>
                  </a:cubicBezTo>
                  <a:cubicBezTo>
                    <a:pt x="1254" y="4320"/>
                    <a:pt x="349" y="3414"/>
                    <a:pt x="349" y="2323"/>
                  </a:cubicBezTo>
                  <a:cubicBezTo>
                    <a:pt x="349" y="1208"/>
                    <a:pt x="1254" y="302"/>
                    <a:pt x="2346" y="302"/>
                  </a:cubicBezTo>
                  <a:close/>
                  <a:moveTo>
                    <a:pt x="2346" y="0"/>
                  </a:moveTo>
                  <a:cubicBezTo>
                    <a:pt x="1045" y="0"/>
                    <a:pt x="0" y="1045"/>
                    <a:pt x="0" y="2346"/>
                  </a:cubicBezTo>
                  <a:cubicBezTo>
                    <a:pt x="0" y="3623"/>
                    <a:pt x="1045" y="4691"/>
                    <a:pt x="2346" y="4691"/>
                  </a:cubicBezTo>
                  <a:cubicBezTo>
                    <a:pt x="3670" y="4691"/>
                    <a:pt x="4715" y="3623"/>
                    <a:pt x="4715" y="2346"/>
                  </a:cubicBezTo>
                  <a:cubicBezTo>
                    <a:pt x="4715" y="1045"/>
                    <a:pt x="3670" y="0"/>
                    <a:pt x="234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233" name="Google Shape;233;p21"/>
          <p:cNvCxnSpPr/>
          <p:nvPr/>
        </p:nvCxnSpPr>
        <p:spPr>
          <a:xfrm rot="10800000">
            <a:off x="295728" y="2131916"/>
            <a:ext cx="524700" cy="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34" name="Google Shape;234;p21"/>
          <p:cNvSpPr txBox="1">
            <a:spLocks noGrp="1"/>
          </p:cNvSpPr>
          <p:nvPr>
            <p:ph type="subTitle" idx="1"/>
          </p:nvPr>
        </p:nvSpPr>
        <p:spPr>
          <a:xfrm>
            <a:off x="193350" y="2274300"/>
            <a:ext cx="2751300" cy="149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  <a:defRPr sz="13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>
              <a:spcBef>
                <a:spcPts val="150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235" name="Google Shape;235;p21"/>
          <p:cNvSpPr txBox="1">
            <a:spLocks noGrp="1"/>
          </p:cNvSpPr>
          <p:nvPr>
            <p:ph type="body" idx="2"/>
          </p:nvPr>
        </p:nvSpPr>
        <p:spPr>
          <a:xfrm>
            <a:off x="3810675" y="549625"/>
            <a:ext cx="5047200" cy="412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Proxima Nova"/>
              <a:buChar char="●"/>
              <a:defRPr sz="16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lvl="1" indent="-330200" rtl="0">
              <a:lnSpc>
                <a:spcPct val="11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Proxima Nova"/>
              <a:buChar char="○"/>
              <a:defRPr sz="16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lvl="2" indent="-330200" rtl="0">
              <a:lnSpc>
                <a:spcPct val="11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Proxima Nova"/>
              <a:buChar char="■"/>
              <a:defRPr sz="16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lvl="3" indent="-330200" rtl="0">
              <a:lnSpc>
                <a:spcPct val="11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Proxima Nova"/>
              <a:buChar char="●"/>
              <a:defRPr sz="16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lvl="4" indent="-330200" rtl="0">
              <a:lnSpc>
                <a:spcPct val="11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Proxima Nova"/>
              <a:buChar char="○"/>
              <a:defRPr sz="16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lvl="5" indent="-330200" rtl="0">
              <a:lnSpc>
                <a:spcPct val="11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Proxima Nova"/>
              <a:buChar char="■"/>
              <a:defRPr sz="16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lvl="6" indent="-330200" rtl="0">
              <a:lnSpc>
                <a:spcPct val="11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Proxima Nova"/>
              <a:buChar char="●"/>
              <a:defRPr sz="16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lvl="7" indent="-330200" rtl="0">
              <a:lnSpc>
                <a:spcPct val="11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Proxima Nova"/>
              <a:buChar char="○"/>
              <a:defRPr sz="16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lvl="8" indent="-330200" rtl="0">
              <a:lnSpc>
                <a:spcPct val="110000"/>
              </a:lnSpc>
              <a:spcBef>
                <a:spcPts val="2000"/>
              </a:spcBef>
              <a:spcAft>
                <a:spcPts val="2000"/>
              </a:spcAft>
              <a:buClr>
                <a:schemeClr val="dk1"/>
              </a:buClr>
              <a:buSzPts val="1600"/>
              <a:buFont typeface="Proxima Nova"/>
              <a:buChar char="■"/>
              <a:defRPr sz="16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 – Divider">
  <p:cSld name="Divider_1">
    <p:bg>
      <p:bgPr>
        <a:solidFill>
          <a:schemeClr val="lt2"/>
        </a:solidFill>
        <a:effectLst/>
      </p:bgPr>
    </p:bg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3"/>
          <p:cNvSpPr txBox="1">
            <a:spLocks noGrp="1"/>
          </p:cNvSpPr>
          <p:nvPr>
            <p:ph type="title"/>
          </p:nvPr>
        </p:nvSpPr>
        <p:spPr>
          <a:xfrm>
            <a:off x="668800" y="2365150"/>
            <a:ext cx="7796700" cy="170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Proxima Nova"/>
              <a:buNone/>
              <a:defRPr sz="4000" b="1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2pPr>
            <a:lvl3pPr lvl="2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3pPr>
            <a:lvl4pPr lvl="3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4pPr>
            <a:lvl5pPr lvl="4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5pPr>
            <a:lvl6pPr lvl="5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6pPr>
            <a:lvl7pPr lvl="6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7pPr>
            <a:lvl8pPr lvl="7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8pPr>
            <a:lvl9pPr lvl="8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9pPr>
          </a:lstStyle>
          <a:p>
            <a:endParaRPr/>
          </a:p>
        </p:txBody>
      </p:sp>
      <p:grpSp>
        <p:nvGrpSpPr>
          <p:cNvPr id="28" name="Google Shape;28;p3"/>
          <p:cNvGrpSpPr/>
          <p:nvPr/>
        </p:nvGrpSpPr>
        <p:grpSpPr>
          <a:xfrm>
            <a:off x="287525" y="4854556"/>
            <a:ext cx="634914" cy="148716"/>
            <a:chOff x="1841475" y="2392725"/>
            <a:chExt cx="3928925" cy="920275"/>
          </a:xfrm>
        </p:grpSpPr>
        <p:sp>
          <p:nvSpPr>
            <p:cNvPr id="29" name="Google Shape;29;p3"/>
            <p:cNvSpPr/>
            <p:nvPr/>
          </p:nvSpPr>
          <p:spPr>
            <a:xfrm>
              <a:off x="2574175" y="2392725"/>
              <a:ext cx="139950" cy="905175"/>
            </a:xfrm>
            <a:custGeom>
              <a:avLst/>
              <a:gdLst/>
              <a:ahLst/>
              <a:cxnLst/>
              <a:rect l="l" t="t" r="r" b="b"/>
              <a:pathLst>
                <a:path w="5598" h="36207" extrusionOk="0">
                  <a:moveTo>
                    <a:pt x="1" y="0"/>
                  </a:moveTo>
                  <a:lnTo>
                    <a:pt x="1" y="5411"/>
                  </a:lnTo>
                  <a:lnTo>
                    <a:pt x="5575" y="5411"/>
                  </a:lnTo>
                  <a:lnTo>
                    <a:pt x="5575" y="0"/>
                  </a:lnTo>
                  <a:close/>
                  <a:moveTo>
                    <a:pt x="1" y="9383"/>
                  </a:moveTo>
                  <a:lnTo>
                    <a:pt x="1" y="36206"/>
                  </a:lnTo>
                  <a:lnTo>
                    <a:pt x="5598" y="36206"/>
                  </a:lnTo>
                  <a:lnTo>
                    <a:pt x="5598" y="938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>
              <a:off x="2816875" y="2626700"/>
              <a:ext cx="703700" cy="686300"/>
            </a:xfrm>
            <a:custGeom>
              <a:avLst/>
              <a:gdLst/>
              <a:ahLst/>
              <a:cxnLst/>
              <a:rect l="l" t="t" r="r" b="b"/>
              <a:pathLst>
                <a:path w="28148" h="27452" extrusionOk="0">
                  <a:moveTo>
                    <a:pt x="0" y="0"/>
                  </a:moveTo>
                  <a:lnTo>
                    <a:pt x="0" y="3949"/>
                  </a:lnTo>
                  <a:lnTo>
                    <a:pt x="2601" y="3949"/>
                  </a:lnTo>
                  <a:lnTo>
                    <a:pt x="9081" y="23201"/>
                  </a:lnTo>
                  <a:cubicBezTo>
                    <a:pt x="10103" y="26151"/>
                    <a:pt x="11821" y="27451"/>
                    <a:pt x="14701" y="27451"/>
                  </a:cubicBezTo>
                  <a:cubicBezTo>
                    <a:pt x="16629" y="27451"/>
                    <a:pt x="19021" y="26987"/>
                    <a:pt x="20368" y="23201"/>
                  </a:cubicBezTo>
                  <a:lnTo>
                    <a:pt x="28148" y="0"/>
                  </a:lnTo>
                  <a:lnTo>
                    <a:pt x="22783" y="0"/>
                  </a:lnTo>
                  <a:lnTo>
                    <a:pt x="15978" y="21529"/>
                  </a:lnTo>
                  <a:cubicBezTo>
                    <a:pt x="15723" y="22458"/>
                    <a:pt x="15537" y="23015"/>
                    <a:pt x="14701" y="23015"/>
                  </a:cubicBezTo>
                  <a:cubicBezTo>
                    <a:pt x="13888" y="23015"/>
                    <a:pt x="13703" y="22458"/>
                    <a:pt x="13424" y="21529"/>
                  </a:cubicBezTo>
                  <a:lnTo>
                    <a:pt x="671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>
              <a:off x="3557125" y="2626700"/>
              <a:ext cx="614900" cy="685700"/>
            </a:xfrm>
            <a:custGeom>
              <a:avLst/>
              <a:gdLst/>
              <a:ahLst/>
              <a:cxnLst/>
              <a:rect l="l" t="t" r="r" b="b"/>
              <a:pathLst>
                <a:path w="24596" h="27428" extrusionOk="0">
                  <a:moveTo>
                    <a:pt x="12310" y="4436"/>
                  </a:moveTo>
                  <a:cubicBezTo>
                    <a:pt x="16676" y="4436"/>
                    <a:pt x="19347" y="7711"/>
                    <a:pt x="19347" y="11636"/>
                  </a:cubicBezTo>
                  <a:lnTo>
                    <a:pt x="19347" y="15839"/>
                  </a:lnTo>
                  <a:cubicBezTo>
                    <a:pt x="19347" y="19764"/>
                    <a:pt x="16653" y="23039"/>
                    <a:pt x="12310" y="23039"/>
                  </a:cubicBezTo>
                  <a:cubicBezTo>
                    <a:pt x="7851" y="23039"/>
                    <a:pt x="5296" y="19764"/>
                    <a:pt x="5319" y="15839"/>
                  </a:cubicBezTo>
                  <a:lnTo>
                    <a:pt x="5319" y="11636"/>
                  </a:lnTo>
                  <a:cubicBezTo>
                    <a:pt x="5319" y="7711"/>
                    <a:pt x="7735" y="4436"/>
                    <a:pt x="12310" y="4436"/>
                  </a:cubicBezTo>
                  <a:close/>
                  <a:moveTo>
                    <a:pt x="12310" y="0"/>
                  </a:moveTo>
                  <a:cubicBezTo>
                    <a:pt x="5087" y="0"/>
                    <a:pt x="1" y="4785"/>
                    <a:pt x="47" y="11612"/>
                  </a:cubicBezTo>
                  <a:lnTo>
                    <a:pt x="47" y="15816"/>
                  </a:lnTo>
                  <a:cubicBezTo>
                    <a:pt x="47" y="22644"/>
                    <a:pt x="5087" y="27428"/>
                    <a:pt x="12310" y="27428"/>
                  </a:cubicBezTo>
                  <a:cubicBezTo>
                    <a:pt x="19556" y="27428"/>
                    <a:pt x="24595" y="22644"/>
                    <a:pt x="24595" y="15816"/>
                  </a:cubicBezTo>
                  <a:lnTo>
                    <a:pt x="24595" y="11612"/>
                  </a:lnTo>
                  <a:cubicBezTo>
                    <a:pt x="24595" y="4785"/>
                    <a:pt x="19556" y="0"/>
                    <a:pt x="1231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>
              <a:off x="4732275" y="2617400"/>
              <a:ext cx="582350" cy="679925"/>
            </a:xfrm>
            <a:custGeom>
              <a:avLst/>
              <a:gdLst/>
              <a:ahLst/>
              <a:cxnLst/>
              <a:rect l="l" t="t" r="r" b="b"/>
              <a:pathLst>
                <a:path w="23294" h="27197" extrusionOk="0">
                  <a:moveTo>
                    <a:pt x="11914" y="1"/>
                  </a:moveTo>
                  <a:cubicBezTo>
                    <a:pt x="4552" y="1"/>
                    <a:pt x="0" y="4646"/>
                    <a:pt x="0" y="12101"/>
                  </a:cubicBezTo>
                  <a:lnTo>
                    <a:pt x="0" y="15027"/>
                  </a:lnTo>
                  <a:cubicBezTo>
                    <a:pt x="0" y="22482"/>
                    <a:pt x="4552" y="27196"/>
                    <a:pt x="11914" y="27196"/>
                  </a:cubicBezTo>
                  <a:cubicBezTo>
                    <a:pt x="12077" y="27196"/>
                    <a:pt x="13377" y="27196"/>
                    <a:pt x="13958" y="27127"/>
                  </a:cubicBezTo>
                  <a:lnTo>
                    <a:pt x="13958" y="22644"/>
                  </a:lnTo>
                  <a:cubicBezTo>
                    <a:pt x="13726" y="22644"/>
                    <a:pt x="12054" y="22691"/>
                    <a:pt x="11914" y="22691"/>
                  </a:cubicBezTo>
                  <a:cubicBezTo>
                    <a:pt x="7896" y="22691"/>
                    <a:pt x="5226" y="19625"/>
                    <a:pt x="5226" y="15027"/>
                  </a:cubicBezTo>
                  <a:lnTo>
                    <a:pt x="5226" y="12101"/>
                  </a:lnTo>
                  <a:cubicBezTo>
                    <a:pt x="5226" y="7502"/>
                    <a:pt x="7920" y="4437"/>
                    <a:pt x="11914" y="4437"/>
                  </a:cubicBezTo>
                  <a:cubicBezTo>
                    <a:pt x="13702" y="4437"/>
                    <a:pt x="16443" y="4576"/>
                    <a:pt x="17395" y="4785"/>
                  </a:cubicBezTo>
                  <a:lnTo>
                    <a:pt x="17674" y="4831"/>
                  </a:lnTo>
                  <a:lnTo>
                    <a:pt x="17674" y="27196"/>
                  </a:lnTo>
                  <a:lnTo>
                    <a:pt x="23271" y="27196"/>
                  </a:lnTo>
                  <a:lnTo>
                    <a:pt x="23271" y="2137"/>
                  </a:lnTo>
                  <a:cubicBezTo>
                    <a:pt x="23294" y="1673"/>
                    <a:pt x="23294" y="1510"/>
                    <a:pt x="22272" y="1232"/>
                  </a:cubicBezTo>
                  <a:cubicBezTo>
                    <a:pt x="19485" y="512"/>
                    <a:pt x="15119" y="1"/>
                    <a:pt x="1191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>
              <a:off x="5448725" y="2392725"/>
              <a:ext cx="139950" cy="905175"/>
            </a:xfrm>
            <a:custGeom>
              <a:avLst/>
              <a:gdLst/>
              <a:ahLst/>
              <a:cxnLst/>
              <a:rect l="l" t="t" r="r" b="b"/>
              <a:pathLst>
                <a:path w="5598" h="36207" extrusionOk="0">
                  <a:moveTo>
                    <a:pt x="1" y="0"/>
                  </a:moveTo>
                  <a:lnTo>
                    <a:pt x="1" y="36206"/>
                  </a:lnTo>
                  <a:lnTo>
                    <a:pt x="5598" y="36206"/>
                  </a:lnTo>
                  <a:lnTo>
                    <a:pt x="559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>
              <a:off x="1841475" y="2392725"/>
              <a:ext cx="617775" cy="904600"/>
            </a:xfrm>
            <a:custGeom>
              <a:avLst/>
              <a:gdLst/>
              <a:ahLst/>
              <a:cxnLst/>
              <a:rect l="l" t="t" r="r" b="b"/>
              <a:pathLst>
                <a:path w="24711" h="36184" extrusionOk="0">
                  <a:moveTo>
                    <a:pt x="0" y="0"/>
                  </a:moveTo>
                  <a:lnTo>
                    <a:pt x="0" y="36183"/>
                  </a:lnTo>
                  <a:lnTo>
                    <a:pt x="5806" y="36183"/>
                  </a:lnTo>
                  <a:lnTo>
                    <a:pt x="5806" y="5040"/>
                  </a:lnTo>
                  <a:lnTo>
                    <a:pt x="9220" y="5040"/>
                  </a:lnTo>
                  <a:cubicBezTo>
                    <a:pt x="9940" y="5040"/>
                    <a:pt x="10544" y="5063"/>
                    <a:pt x="11194" y="5086"/>
                  </a:cubicBezTo>
                  <a:cubicBezTo>
                    <a:pt x="16234" y="5179"/>
                    <a:pt x="18695" y="7176"/>
                    <a:pt x="18695" y="11101"/>
                  </a:cubicBezTo>
                  <a:lnTo>
                    <a:pt x="18695" y="11543"/>
                  </a:lnTo>
                  <a:cubicBezTo>
                    <a:pt x="18695" y="15165"/>
                    <a:pt x="16698" y="17581"/>
                    <a:pt x="11217" y="17581"/>
                  </a:cubicBezTo>
                  <a:lnTo>
                    <a:pt x="9592" y="17581"/>
                  </a:lnTo>
                  <a:lnTo>
                    <a:pt x="9592" y="22458"/>
                  </a:lnTo>
                  <a:cubicBezTo>
                    <a:pt x="10172" y="22481"/>
                    <a:pt x="10683" y="22504"/>
                    <a:pt x="11240" y="22504"/>
                  </a:cubicBezTo>
                  <a:cubicBezTo>
                    <a:pt x="19137" y="22504"/>
                    <a:pt x="24710" y="19392"/>
                    <a:pt x="24710" y="11612"/>
                  </a:cubicBezTo>
                  <a:lnTo>
                    <a:pt x="24710" y="11148"/>
                  </a:lnTo>
                  <a:cubicBezTo>
                    <a:pt x="24687" y="3019"/>
                    <a:pt x="18626" y="0"/>
                    <a:pt x="982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>
              <a:off x="4278825" y="2482125"/>
              <a:ext cx="369275" cy="814025"/>
            </a:xfrm>
            <a:custGeom>
              <a:avLst/>
              <a:gdLst/>
              <a:ahLst/>
              <a:cxnLst/>
              <a:rect l="l" t="t" r="r" b="b"/>
              <a:pathLst>
                <a:path w="14771" h="32561" extrusionOk="0">
                  <a:moveTo>
                    <a:pt x="5667" y="1"/>
                  </a:moveTo>
                  <a:lnTo>
                    <a:pt x="0" y="744"/>
                  </a:lnTo>
                  <a:lnTo>
                    <a:pt x="0" y="25710"/>
                  </a:lnTo>
                  <a:cubicBezTo>
                    <a:pt x="0" y="30447"/>
                    <a:pt x="2346" y="32561"/>
                    <a:pt x="7618" y="32561"/>
                  </a:cubicBezTo>
                  <a:lnTo>
                    <a:pt x="14771" y="32561"/>
                  </a:lnTo>
                  <a:lnTo>
                    <a:pt x="14771" y="28241"/>
                  </a:lnTo>
                  <a:lnTo>
                    <a:pt x="9499" y="28241"/>
                  </a:lnTo>
                  <a:cubicBezTo>
                    <a:pt x="7223" y="28241"/>
                    <a:pt x="5667" y="28148"/>
                    <a:pt x="5667" y="25710"/>
                  </a:cubicBezTo>
                  <a:lnTo>
                    <a:pt x="5667" y="10103"/>
                  </a:lnTo>
                  <a:lnTo>
                    <a:pt x="14771" y="10103"/>
                  </a:lnTo>
                  <a:lnTo>
                    <a:pt x="14771" y="5783"/>
                  </a:lnTo>
                  <a:lnTo>
                    <a:pt x="5667" y="5783"/>
                  </a:lnTo>
                  <a:lnTo>
                    <a:pt x="566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>
              <a:off x="5652525" y="3180600"/>
              <a:ext cx="117875" cy="117300"/>
            </a:xfrm>
            <a:custGeom>
              <a:avLst/>
              <a:gdLst/>
              <a:ahLst/>
              <a:cxnLst/>
              <a:rect l="l" t="t" r="r" b="b"/>
              <a:pathLst>
                <a:path w="4715" h="4692" extrusionOk="0">
                  <a:moveTo>
                    <a:pt x="2230" y="1277"/>
                  </a:moveTo>
                  <a:cubicBezTo>
                    <a:pt x="2741" y="1277"/>
                    <a:pt x="2973" y="1463"/>
                    <a:pt x="2973" y="1812"/>
                  </a:cubicBezTo>
                  <a:cubicBezTo>
                    <a:pt x="2973" y="2160"/>
                    <a:pt x="2741" y="2369"/>
                    <a:pt x="2299" y="2369"/>
                  </a:cubicBezTo>
                  <a:lnTo>
                    <a:pt x="1812" y="2369"/>
                  </a:lnTo>
                  <a:lnTo>
                    <a:pt x="1812" y="1277"/>
                  </a:lnTo>
                  <a:close/>
                  <a:moveTo>
                    <a:pt x="1580" y="1045"/>
                  </a:moveTo>
                  <a:lnTo>
                    <a:pt x="1580" y="3553"/>
                  </a:lnTo>
                  <a:lnTo>
                    <a:pt x="1858" y="3553"/>
                  </a:lnTo>
                  <a:lnTo>
                    <a:pt x="1858" y="2601"/>
                  </a:lnTo>
                  <a:lnTo>
                    <a:pt x="2462" y="2578"/>
                  </a:lnTo>
                  <a:lnTo>
                    <a:pt x="3089" y="3553"/>
                  </a:lnTo>
                  <a:lnTo>
                    <a:pt x="3391" y="3553"/>
                  </a:lnTo>
                  <a:lnTo>
                    <a:pt x="2741" y="2508"/>
                  </a:lnTo>
                  <a:cubicBezTo>
                    <a:pt x="3019" y="2392"/>
                    <a:pt x="3252" y="2160"/>
                    <a:pt x="3252" y="1788"/>
                  </a:cubicBezTo>
                  <a:cubicBezTo>
                    <a:pt x="3252" y="1324"/>
                    <a:pt x="2927" y="1045"/>
                    <a:pt x="2299" y="1045"/>
                  </a:cubicBezTo>
                  <a:close/>
                  <a:moveTo>
                    <a:pt x="2346" y="302"/>
                  </a:moveTo>
                  <a:cubicBezTo>
                    <a:pt x="3461" y="302"/>
                    <a:pt x="4343" y="1231"/>
                    <a:pt x="4343" y="2323"/>
                  </a:cubicBezTo>
                  <a:cubicBezTo>
                    <a:pt x="4343" y="3414"/>
                    <a:pt x="3461" y="4320"/>
                    <a:pt x="2346" y="4320"/>
                  </a:cubicBezTo>
                  <a:cubicBezTo>
                    <a:pt x="1254" y="4320"/>
                    <a:pt x="349" y="3414"/>
                    <a:pt x="349" y="2323"/>
                  </a:cubicBezTo>
                  <a:cubicBezTo>
                    <a:pt x="349" y="1208"/>
                    <a:pt x="1254" y="302"/>
                    <a:pt x="2346" y="302"/>
                  </a:cubicBezTo>
                  <a:close/>
                  <a:moveTo>
                    <a:pt x="2346" y="0"/>
                  </a:moveTo>
                  <a:cubicBezTo>
                    <a:pt x="1045" y="0"/>
                    <a:pt x="0" y="1045"/>
                    <a:pt x="0" y="2346"/>
                  </a:cubicBezTo>
                  <a:cubicBezTo>
                    <a:pt x="0" y="3623"/>
                    <a:pt x="1045" y="4691"/>
                    <a:pt x="2346" y="4691"/>
                  </a:cubicBezTo>
                  <a:cubicBezTo>
                    <a:pt x="3670" y="4691"/>
                    <a:pt x="4715" y="3623"/>
                    <a:pt x="4715" y="2346"/>
                  </a:cubicBezTo>
                  <a:cubicBezTo>
                    <a:pt x="4715" y="1045"/>
                    <a:pt x="3670" y="0"/>
                    <a:pt x="234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37" name="Google Shape;37;p3"/>
          <p:cNvCxnSpPr/>
          <p:nvPr/>
        </p:nvCxnSpPr>
        <p:spPr>
          <a:xfrm rot="10800000">
            <a:off x="4309650" y="2255484"/>
            <a:ext cx="524700" cy="0"/>
          </a:xfrm>
          <a:prstGeom prst="straightConnector1">
            <a:avLst/>
          </a:prstGeom>
          <a:noFill/>
          <a:ln w="28575" cap="flat" cmpd="sng">
            <a:solidFill>
              <a:schemeClr val="accent6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8" name="Google Shape;38;p3"/>
          <p:cNvSpPr txBox="1">
            <a:spLocks noGrp="1"/>
          </p:cNvSpPr>
          <p:nvPr>
            <p:ph type="subTitle" idx="1"/>
          </p:nvPr>
        </p:nvSpPr>
        <p:spPr>
          <a:xfrm>
            <a:off x="1740900" y="1801250"/>
            <a:ext cx="5662200" cy="37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  <a:defRPr sz="1200" b="1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A – Blank">
  <p:cSld name="Blank"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 – Standard">
  <p:cSld name="Title Slide">
    <p:spTree>
      <p:nvGrpSpPr>
        <p:cNvPr id="1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23"/>
          <p:cNvSpPr txBox="1">
            <a:spLocks noGrp="1"/>
          </p:cNvSpPr>
          <p:nvPr>
            <p:ph type="title"/>
          </p:nvPr>
        </p:nvSpPr>
        <p:spPr>
          <a:xfrm>
            <a:off x="192475" y="151275"/>
            <a:ext cx="8663100" cy="39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500" b="1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grpSp>
        <p:nvGrpSpPr>
          <p:cNvPr id="239" name="Google Shape;239;p23"/>
          <p:cNvGrpSpPr/>
          <p:nvPr/>
        </p:nvGrpSpPr>
        <p:grpSpPr>
          <a:xfrm>
            <a:off x="287525" y="4854556"/>
            <a:ext cx="634914" cy="148716"/>
            <a:chOff x="1841475" y="2392725"/>
            <a:chExt cx="3928925" cy="920275"/>
          </a:xfrm>
        </p:grpSpPr>
        <p:sp>
          <p:nvSpPr>
            <p:cNvPr id="240" name="Google Shape;240;p23"/>
            <p:cNvSpPr/>
            <p:nvPr/>
          </p:nvSpPr>
          <p:spPr>
            <a:xfrm>
              <a:off x="2574175" y="2392725"/>
              <a:ext cx="139950" cy="905175"/>
            </a:xfrm>
            <a:custGeom>
              <a:avLst/>
              <a:gdLst/>
              <a:ahLst/>
              <a:cxnLst/>
              <a:rect l="l" t="t" r="r" b="b"/>
              <a:pathLst>
                <a:path w="5598" h="36207" extrusionOk="0">
                  <a:moveTo>
                    <a:pt x="1" y="0"/>
                  </a:moveTo>
                  <a:lnTo>
                    <a:pt x="1" y="5411"/>
                  </a:lnTo>
                  <a:lnTo>
                    <a:pt x="5575" y="5411"/>
                  </a:lnTo>
                  <a:lnTo>
                    <a:pt x="5575" y="0"/>
                  </a:lnTo>
                  <a:close/>
                  <a:moveTo>
                    <a:pt x="1" y="9383"/>
                  </a:moveTo>
                  <a:lnTo>
                    <a:pt x="1" y="36206"/>
                  </a:lnTo>
                  <a:lnTo>
                    <a:pt x="5598" y="36206"/>
                  </a:lnTo>
                  <a:lnTo>
                    <a:pt x="5598" y="9383"/>
                  </a:ln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p23"/>
            <p:cNvSpPr/>
            <p:nvPr/>
          </p:nvSpPr>
          <p:spPr>
            <a:xfrm>
              <a:off x="2816875" y="2626700"/>
              <a:ext cx="703700" cy="686300"/>
            </a:xfrm>
            <a:custGeom>
              <a:avLst/>
              <a:gdLst/>
              <a:ahLst/>
              <a:cxnLst/>
              <a:rect l="l" t="t" r="r" b="b"/>
              <a:pathLst>
                <a:path w="28148" h="27452" extrusionOk="0">
                  <a:moveTo>
                    <a:pt x="0" y="0"/>
                  </a:moveTo>
                  <a:lnTo>
                    <a:pt x="0" y="3949"/>
                  </a:lnTo>
                  <a:lnTo>
                    <a:pt x="2601" y="3949"/>
                  </a:lnTo>
                  <a:lnTo>
                    <a:pt x="9081" y="23201"/>
                  </a:lnTo>
                  <a:cubicBezTo>
                    <a:pt x="10103" y="26151"/>
                    <a:pt x="11821" y="27451"/>
                    <a:pt x="14701" y="27451"/>
                  </a:cubicBezTo>
                  <a:cubicBezTo>
                    <a:pt x="16629" y="27451"/>
                    <a:pt x="19021" y="26987"/>
                    <a:pt x="20368" y="23201"/>
                  </a:cubicBezTo>
                  <a:lnTo>
                    <a:pt x="28148" y="0"/>
                  </a:lnTo>
                  <a:lnTo>
                    <a:pt x="22783" y="0"/>
                  </a:lnTo>
                  <a:lnTo>
                    <a:pt x="15978" y="21529"/>
                  </a:lnTo>
                  <a:cubicBezTo>
                    <a:pt x="15723" y="22458"/>
                    <a:pt x="15537" y="23015"/>
                    <a:pt x="14701" y="23015"/>
                  </a:cubicBezTo>
                  <a:cubicBezTo>
                    <a:pt x="13888" y="23015"/>
                    <a:pt x="13703" y="22458"/>
                    <a:pt x="13424" y="21529"/>
                  </a:cubicBezTo>
                  <a:lnTo>
                    <a:pt x="6712" y="0"/>
                  </a:ln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242;p23"/>
            <p:cNvSpPr/>
            <p:nvPr/>
          </p:nvSpPr>
          <p:spPr>
            <a:xfrm>
              <a:off x="3557125" y="2626700"/>
              <a:ext cx="614900" cy="685700"/>
            </a:xfrm>
            <a:custGeom>
              <a:avLst/>
              <a:gdLst/>
              <a:ahLst/>
              <a:cxnLst/>
              <a:rect l="l" t="t" r="r" b="b"/>
              <a:pathLst>
                <a:path w="24596" h="27428" extrusionOk="0">
                  <a:moveTo>
                    <a:pt x="12310" y="4436"/>
                  </a:moveTo>
                  <a:cubicBezTo>
                    <a:pt x="16676" y="4436"/>
                    <a:pt x="19347" y="7711"/>
                    <a:pt x="19347" y="11636"/>
                  </a:cubicBezTo>
                  <a:lnTo>
                    <a:pt x="19347" y="15839"/>
                  </a:lnTo>
                  <a:cubicBezTo>
                    <a:pt x="19347" y="19764"/>
                    <a:pt x="16653" y="23039"/>
                    <a:pt x="12310" y="23039"/>
                  </a:cubicBezTo>
                  <a:cubicBezTo>
                    <a:pt x="7851" y="23039"/>
                    <a:pt x="5296" y="19764"/>
                    <a:pt x="5319" y="15839"/>
                  </a:cubicBezTo>
                  <a:lnTo>
                    <a:pt x="5319" y="11636"/>
                  </a:lnTo>
                  <a:cubicBezTo>
                    <a:pt x="5319" y="7711"/>
                    <a:pt x="7735" y="4436"/>
                    <a:pt x="12310" y="4436"/>
                  </a:cubicBezTo>
                  <a:close/>
                  <a:moveTo>
                    <a:pt x="12310" y="0"/>
                  </a:moveTo>
                  <a:cubicBezTo>
                    <a:pt x="5087" y="0"/>
                    <a:pt x="1" y="4785"/>
                    <a:pt x="47" y="11612"/>
                  </a:cubicBezTo>
                  <a:lnTo>
                    <a:pt x="47" y="15816"/>
                  </a:lnTo>
                  <a:cubicBezTo>
                    <a:pt x="47" y="22644"/>
                    <a:pt x="5087" y="27428"/>
                    <a:pt x="12310" y="27428"/>
                  </a:cubicBezTo>
                  <a:cubicBezTo>
                    <a:pt x="19556" y="27428"/>
                    <a:pt x="24595" y="22644"/>
                    <a:pt x="24595" y="15816"/>
                  </a:cubicBezTo>
                  <a:lnTo>
                    <a:pt x="24595" y="11612"/>
                  </a:lnTo>
                  <a:cubicBezTo>
                    <a:pt x="24595" y="4785"/>
                    <a:pt x="19556" y="0"/>
                    <a:pt x="12310" y="0"/>
                  </a:cubicBez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243;p23"/>
            <p:cNvSpPr/>
            <p:nvPr/>
          </p:nvSpPr>
          <p:spPr>
            <a:xfrm>
              <a:off x="4732275" y="2617400"/>
              <a:ext cx="582350" cy="679925"/>
            </a:xfrm>
            <a:custGeom>
              <a:avLst/>
              <a:gdLst/>
              <a:ahLst/>
              <a:cxnLst/>
              <a:rect l="l" t="t" r="r" b="b"/>
              <a:pathLst>
                <a:path w="23294" h="27197" extrusionOk="0">
                  <a:moveTo>
                    <a:pt x="11914" y="1"/>
                  </a:moveTo>
                  <a:cubicBezTo>
                    <a:pt x="4552" y="1"/>
                    <a:pt x="0" y="4646"/>
                    <a:pt x="0" y="12101"/>
                  </a:cubicBezTo>
                  <a:lnTo>
                    <a:pt x="0" y="15027"/>
                  </a:lnTo>
                  <a:cubicBezTo>
                    <a:pt x="0" y="22482"/>
                    <a:pt x="4552" y="27196"/>
                    <a:pt x="11914" y="27196"/>
                  </a:cubicBezTo>
                  <a:cubicBezTo>
                    <a:pt x="12077" y="27196"/>
                    <a:pt x="13377" y="27196"/>
                    <a:pt x="13958" y="27127"/>
                  </a:cubicBezTo>
                  <a:lnTo>
                    <a:pt x="13958" y="22644"/>
                  </a:lnTo>
                  <a:cubicBezTo>
                    <a:pt x="13726" y="22644"/>
                    <a:pt x="12054" y="22691"/>
                    <a:pt x="11914" y="22691"/>
                  </a:cubicBezTo>
                  <a:cubicBezTo>
                    <a:pt x="7896" y="22691"/>
                    <a:pt x="5226" y="19625"/>
                    <a:pt x="5226" y="15027"/>
                  </a:cubicBezTo>
                  <a:lnTo>
                    <a:pt x="5226" y="12101"/>
                  </a:lnTo>
                  <a:cubicBezTo>
                    <a:pt x="5226" y="7502"/>
                    <a:pt x="7920" y="4437"/>
                    <a:pt x="11914" y="4437"/>
                  </a:cubicBezTo>
                  <a:cubicBezTo>
                    <a:pt x="13702" y="4437"/>
                    <a:pt x="16443" y="4576"/>
                    <a:pt x="17395" y="4785"/>
                  </a:cubicBezTo>
                  <a:lnTo>
                    <a:pt x="17674" y="4831"/>
                  </a:lnTo>
                  <a:lnTo>
                    <a:pt x="17674" y="27196"/>
                  </a:lnTo>
                  <a:lnTo>
                    <a:pt x="23271" y="27196"/>
                  </a:lnTo>
                  <a:lnTo>
                    <a:pt x="23271" y="2137"/>
                  </a:lnTo>
                  <a:cubicBezTo>
                    <a:pt x="23294" y="1673"/>
                    <a:pt x="23294" y="1510"/>
                    <a:pt x="22272" y="1232"/>
                  </a:cubicBezTo>
                  <a:cubicBezTo>
                    <a:pt x="19485" y="512"/>
                    <a:pt x="15119" y="1"/>
                    <a:pt x="11914" y="1"/>
                  </a:cubicBez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244;p23"/>
            <p:cNvSpPr/>
            <p:nvPr/>
          </p:nvSpPr>
          <p:spPr>
            <a:xfrm>
              <a:off x="5448725" y="2392725"/>
              <a:ext cx="139950" cy="905175"/>
            </a:xfrm>
            <a:custGeom>
              <a:avLst/>
              <a:gdLst/>
              <a:ahLst/>
              <a:cxnLst/>
              <a:rect l="l" t="t" r="r" b="b"/>
              <a:pathLst>
                <a:path w="5598" h="36207" extrusionOk="0">
                  <a:moveTo>
                    <a:pt x="1" y="0"/>
                  </a:moveTo>
                  <a:lnTo>
                    <a:pt x="1" y="36206"/>
                  </a:lnTo>
                  <a:lnTo>
                    <a:pt x="5598" y="36206"/>
                  </a:lnTo>
                  <a:lnTo>
                    <a:pt x="5598" y="0"/>
                  </a:ln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245;p23"/>
            <p:cNvSpPr/>
            <p:nvPr/>
          </p:nvSpPr>
          <p:spPr>
            <a:xfrm>
              <a:off x="1841475" y="2392725"/>
              <a:ext cx="617775" cy="904600"/>
            </a:xfrm>
            <a:custGeom>
              <a:avLst/>
              <a:gdLst/>
              <a:ahLst/>
              <a:cxnLst/>
              <a:rect l="l" t="t" r="r" b="b"/>
              <a:pathLst>
                <a:path w="24711" h="36184" extrusionOk="0">
                  <a:moveTo>
                    <a:pt x="0" y="0"/>
                  </a:moveTo>
                  <a:lnTo>
                    <a:pt x="0" y="36183"/>
                  </a:lnTo>
                  <a:lnTo>
                    <a:pt x="5806" y="36183"/>
                  </a:lnTo>
                  <a:lnTo>
                    <a:pt x="5806" y="5040"/>
                  </a:lnTo>
                  <a:lnTo>
                    <a:pt x="9220" y="5040"/>
                  </a:lnTo>
                  <a:cubicBezTo>
                    <a:pt x="9940" y="5040"/>
                    <a:pt x="10544" y="5063"/>
                    <a:pt x="11194" y="5086"/>
                  </a:cubicBezTo>
                  <a:cubicBezTo>
                    <a:pt x="16234" y="5179"/>
                    <a:pt x="18695" y="7176"/>
                    <a:pt x="18695" y="11101"/>
                  </a:cubicBezTo>
                  <a:lnTo>
                    <a:pt x="18695" y="11543"/>
                  </a:lnTo>
                  <a:cubicBezTo>
                    <a:pt x="18695" y="15165"/>
                    <a:pt x="16698" y="17581"/>
                    <a:pt x="11217" y="17581"/>
                  </a:cubicBezTo>
                  <a:lnTo>
                    <a:pt x="9592" y="17581"/>
                  </a:lnTo>
                  <a:lnTo>
                    <a:pt x="9592" y="22458"/>
                  </a:lnTo>
                  <a:cubicBezTo>
                    <a:pt x="10172" y="22481"/>
                    <a:pt x="10683" y="22504"/>
                    <a:pt x="11240" y="22504"/>
                  </a:cubicBezTo>
                  <a:cubicBezTo>
                    <a:pt x="19137" y="22504"/>
                    <a:pt x="24710" y="19392"/>
                    <a:pt x="24710" y="11612"/>
                  </a:cubicBezTo>
                  <a:lnTo>
                    <a:pt x="24710" y="11148"/>
                  </a:lnTo>
                  <a:cubicBezTo>
                    <a:pt x="24687" y="3019"/>
                    <a:pt x="18626" y="0"/>
                    <a:pt x="9824" y="0"/>
                  </a:cubicBez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23"/>
            <p:cNvSpPr/>
            <p:nvPr/>
          </p:nvSpPr>
          <p:spPr>
            <a:xfrm>
              <a:off x="4278825" y="2482125"/>
              <a:ext cx="369275" cy="814025"/>
            </a:xfrm>
            <a:custGeom>
              <a:avLst/>
              <a:gdLst/>
              <a:ahLst/>
              <a:cxnLst/>
              <a:rect l="l" t="t" r="r" b="b"/>
              <a:pathLst>
                <a:path w="14771" h="32561" extrusionOk="0">
                  <a:moveTo>
                    <a:pt x="5667" y="1"/>
                  </a:moveTo>
                  <a:lnTo>
                    <a:pt x="0" y="744"/>
                  </a:lnTo>
                  <a:lnTo>
                    <a:pt x="0" y="25710"/>
                  </a:lnTo>
                  <a:cubicBezTo>
                    <a:pt x="0" y="30447"/>
                    <a:pt x="2346" y="32561"/>
                    <a:pt x="7618" y="32561"/>
                  </a:cubicBezTo>
                  <a:lnTo>
                    <a:pt x="14771" y="32561"/>
                  </a:lnTo>
                  <a:lnTo>
                    <a:pt x="14771" y="28241"/>
                  </a:lnTo>
                  <a:lnTo>
                    <a:pt x="9499" y="28241"/>
                  </a:lnTo>
                  <a:cubicBezTo>
                    <a:pt x="7223" y="28241"/>
                    <a:pt x="5667" y="28148"/>
                    <a:pt x="5667" y="25710"/>
                  </a:cubicBezTo>
                  <a:lnTo>
                    <a:pt x="5667" y="10103"/>
                  </a:lnTo>
                  <a:lnTo>
                    <a:pt x="14771" y="10103"/>
                  </a:lnTo>
                  <a:lnTo>
                    <a:pt x="14771" y="5783"/>
                  </a:lnTo>
                  <a:lnTo>
                    <a:pt x="5667" y="5783"/>
                  </a:lnTo>
                  <a:lnTo>
                    <a:pt x="5667" y="1"/>
                  </a:ln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247;p23"/>
            <p:cNvSpPr/>
            <p:nvPr/>
          </p:nvSpPr>
          <p:spPr>
            <a:xfrm>
              <a:off x="5652525" y="3180600"/>
              <a:ext cx="117875" cy="117300"/>
            </a:xfrm>
            <a:custGeom>
              <a:avLst/>
              <a:gdLst/>
              <a:ahLst/>
              <a:cxnLst/>
              <a:rect l="l" t="t" r="r" b="b"/>
              <a:pathLst>
                <a:path w="4715" h="4692" extrusionOk="0">
                  <a:moveTo>
                    <a:pt x="2230" y="1277"/>
                  </a:moveTo>
                  <a:cubicBezTo>
                    <a:pt x="2741" y="1277"/>
                    <a:pt x="2973" y="1463"/>
                    <a:pt x="2973" y="1812"/>
                  </a:cubicBezTo>
                  <a:cubicBezTo>
                    <a:pt x="2973" y="2160"/>
                    <a:pt x="2741" y="2369"/>
                    <a:pt x="2299" y="2369"/>
                  </a:cubicBezTo>
                  <a:lnTo>
                    <a:pt x="1812" y="2369"/>
                  </a:lnTo>
                  <a:lnTo>
                    <a:pt x="1812" y="1277"/>
                  </a:lnTo>
                  <a:close/>
                  <a:moveTo>
                    <a:pt x="1580" y="1045"/>
                  </a:moveTo>
                  <a:lnTo>
                    <a:pt x="1580" y="3553"/>
                  </a:lnTo>
                  <a:lnTo>
                    <a:pt x="1858" y="3553"/>
                  </a:lnTo>
                  <a:lnTo>
                    <a:pt x="1858" y="2601"/>
                  </a:lnTo>
                  <a:lnTo>
                    <a:pt x="2462" y="2578"/>
                  </a:lnTo>
                  <a:lnTo>
                    <a:pt x="3089" y="3553"/>
                  </a:lnTo>
                  <a:lnTo>
                    <a:pt x="3391" y="3553"/>
                  </a:lnTo>
                  <a:lnTo>
                    <a:pt x="2741" y="2508"/>
                  </a:lnTo>
                  <a:cubicBezTo>
                    <a:pt x="3019" y="2392"/>
                    <a:pt x="3252" y="2160"/>
                    <a:pt x="3252" y="1788"/>
                  </a:cubicBezTo>
                  <a:cubicBezTo>
                    <a:pt x="3252" y="1324"/>
                    <a:pt x="2927" y="1045"/>
                    <a:pt x="2299" y="1045"/>
                  </a:cubicBezTo>
                  <a:close/>
                  <a:moveTo>
                    <a:pt x="2346" y="302"/>
                  </a:moveTo>
                  <a:cubicBezTo>
                    <a:pt x="3461" y="302"/>
                    <a:pt x="4343" y="1231"/>
                    <a:pt x="4343" y="2323"/>
                  </a:cubicBezTo>
                  <a:cubicBezTo>
                    <a:pt x="4343" y="3414"/>
                    <a:pt x="3461" y="4320"/>
                    <a:pt x="2346" y="4320"/>
                  </a:cubicBezTo>
                  <a:cubicBezTo>
                    <a:pt x="1254" y="4320"/>
                    <a:pt x="349" y="3414"/>
                    <a:pt x="349" y="2323"/>
                  </a:cubicBezTo>
                  <a:cubicBezTo>
                    <a:pt x="349" y="1208"/>
                    <a:pt x="1254" y="302"/>
                    <a:pt x="2346" y="302"/>
                  </a:cubicBezTo>
                  <a:close/>
                  <a:moveTo>
                    <a:pt x="2346" y="0"/>
                  </a:moveTo>
                  <a:cubicBezTo>
                    <a:pt x="1045" y="0"/>
                    <a:pt x="0" y="1045"/>
                    <a:pt x="0" y="2346"/>
                  </a:cubicBezTo>
                  <a:cubicBezTo>
                    <a:pt x="0" y="3623"/>
                    <a:pt x="1045" y="4691"/>
                    <a:pt x="2346" y="4691"/>
                  </a:cubicBezTo>
                  <a:cubicBezTo>
                    <a:pt x="3670" y="4691"/>
                    <a:pt x="4715" y="3623"/>
                    <a:pt x="4715" y="2346"/>
                  </a:cubicBezTo>
                  <a:cubicBezTo>
                    <a:pt x="4715" y="1045"/>
                    <a:pt x="3670" y="0"/>
                    <a:pt x="2346" y="0"/>
                  </a:cubicBez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48" name="Google Shape;248;p23"/>
          <p:cNvSpPr txBox="1">
            <a:spLocks noGrp="1"/>
          </p:cNvSpPr>
          <p:nvPr>
            <p:ph type="body" idx="1"/>
          </p:nvPr>
        </p:nvSpPr>
        <p:spPr>
          <a:xfrm>
            <a:off x="915400" y="900400"/>
            <a:ext cx="7333200" cy="376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roxima Nova"/>
              <a:buChar char="●"/>
              <a:defRPr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lvl="1" indent="-31750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roxima Nova"/>
              <a:buChar char="○"/>
              <a:defRPr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lvl="2" indent="-31750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roxima Nova"/>
              <a:buChar char="■"/>
              <a:defRPr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lvl="3" indent="-31750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roxima Nova"/>
              <a:buChar char="●"/>
              <a:defRPr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lvl="4" indent="-31750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roxima Nova"/>
              <a:buChar char="○"/>
              <a:defRPr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lvl="5" indent="-31750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roxima Nova"/>
              <a:buChar char="■"/>
              <a:defRPr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lvl="6" indent="-31750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roxima Nova"/>
              <a:buChar char="●"/>
              <a:defRPr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lvl="7" indent="-31750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roxima Nova"/>
              <a:buChar char="○"/>
              <a:defRPr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lvl="8" indent="-317500" rtl="0">
              <a:lnSpc>
                <a:spcPct val="110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400"/>
              <a:buFont typeface="Proxima Nova"/>
              <a:buChar char="■"/>
              <a:defRPr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7 – Diagram Box">
  <p:cSld name="Title Slide_4">
    <p:bg>
      <p:bgPr>
        <a:solidFill>
          <a:srgbClr val="F3F3F3"/>
        </a:solidFill>
        <a:effectLst/>
      </p:bgPr>
    </p:bg>
    <p:spTree>
      <p:nvGrpSpPr>
        <p:cNvPr id="1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24"/>
          <p:cNvSpPr txBox="1">
            <a:spLocks noGrp="1"/>
          </p:cNvSpPr>
          <p:nvPr>
            <p:ph type="title"/>
          </p:nvPr>
        </p:nvSpPr>
        <p:spPr>
          <a:xfrm>
            <a:off x="192475" y="151275"/>
            <a:ext cx="8663100" cy="39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500" b="1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grpSp>
        <p:nvGrpSpPr>
          <p:cNvPr id="251" name="Google Shape;251;p24"/>
          <p:cNvGrpSpPr/>
          <p:nvPr/>
        </p:nvGrpSpPr>
        <p:grpSpPr>
          <a:xfrm>
            <a:off x="287525" y="4854556"/>
            <a:ext cx="634914" cy="148716"/>
            <a:chOff x="1841475" y="2392725"/>
            <a:chExt cx="3928925" cy="920275"/>
          </a:xfrm>
        </p:grpSpPr>
        <p:sp>
          <p:nvSpPr>
            <p:cNvPr id="252" name="Google Shape;252;p24"/>
            <p:cNvSpPr/>
            <p:nvPr/>
          </p:nvSpPr>
          <p:spPr>
            <a:xfrm>
              <a:off x="2574175" y="2392725"/>
              <a:ext cx="139950" cy="905175"/>
            </a:xfrm>
            <a:custGeom>
              <a:avLst/>
              <a:gdLst/>
              <a:ahLst/>
              <a:cxnLst/>
              <a:rect l="l" t="t" r="r" b="b"/>
              <a:pathLst>
                <a:path w="5598" h="36207" extrusionOk="0">
                  <a:moveTo>
                    <a:pt x="1" y="0"/>
                  </a:moveTo>
                  <a:lnTo>
                    <a:pt x="1" y="5411"/>
                  </a:lnTo>
                  <a:lnTo>
                    <a:pt x="5575" y="5411"/>
                  </a:lnTo>
                  <a:lnTo>
                    <a:pt x="5575" y="0"/>
                  </a:lnTo>
                  <a:close/>
                  <a:moveTo>
                    <a:pt x="1" y="9383"/>
                  </a:moveTo>
                  <a:lnTo>
                    <a:pt x="1" y="36206"/>
                  </a:lnTo>
                  <a:lnTo>
                    <a:pt x="5598" y="36206"/>
                  </a:lnTo>
                  <a:lnTo>
                    <a:pt x="5598" y="9383"/>
                  </a:ln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253;p24"/>
            <p:cNvSpPr/>
            <p:nvPr/>
          </p:nvSpPr>
          <p:spPr>
            <a:xfrm>
              <a:off x="2816875" y="2626700"/>
              <a:ext cx="703700" cy="686300"/>
            </a:xfrm>
            <a:custGeom>
              <a:avLst/>
              <a:gdLst/>
              <a:ahLst/>
              <a:cxnLst/>
              <a:rect l="l" t="t" r="r" b="b"/>
              <a:pathLst>
                <a:path w="28148" h="27452" extrusionOk="0">
                  <a:moveTo>
                    <a:pt x="0" y="0"/>
                  </a:moveTo>
                  <a:lnTo>
                    <a:pt x="0" y="3949"/>
                  </a:lnTo>
                  <a:lnTo>
                    <a:pt x="2601" y="3949"/>
                  </a:lnTo>
                  <a:lnTo>
                    <a:pt x="9081" y="23201"/>
                  </a:lnTo>
                  <a:cubicBezTo>
                    <a:pt x="10103" y="26151"/>
                    <a:pt x="11821" y="27451"/>
                    <a:pt x="14701" y="27451"/>
                  </a:cubicBezTo>
                  <a:cubicBezTo>
                    <a:pt x="16629" y="27451"/>
                    <a:pt x="19021" y="26987"/>
                    <a:pt x="20368" y="23201"/>
                  </a:cubicBezTo>
                  <a:lnTo>
                    <a:pt x="28148" y="0"/>
                  </a:lnTo>
                  <a:lnTo>
                    <a:pt x="22783" y="0"/>
                  </a:lnTo>
                  <a:lnTo>
                    <a:pt x="15978" y="21529"/>
                  </a:lnTo>
                  <a:cubicBezTo>
                    <a:pt x="15723" y="22458"/>
                    <a:pt x="15537" y="23015"/>
                    <a:pt x="14701" y="23015"/>
                  </a:cubicBezTo>
                  <a:cubicBezTo>
                    <a:pt x="13888" y="23015"/>
                    <a:pt x="13703" y="22458"/>
                    <a:pt x="13424" y="21529"/>
                  </a:cubicBezTo>
                  <a:lnTo>
                    <a:pt x="6712" y="0"/>
                  </a:ln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24"/>
            <p:cNvSpPr/>
            <p:nvPr/>
          </p:nvSpPr>
          <p:spPr>
            <a:xfrm>
              <a:off x="3557125" y="2626700"/>
              <a:ext cx="614900" cy="685700"/>
            </a:xfrm>
            <a:custGeom>
              <a:avLst/>
              <a:gdLst/>
              <a:ahLst/>
              <a:cxnLst/>
              <a:rect l="l" t="t" r="r" b="b"/>
              <a:pathLst>
                <a:path w="24596" h="27428" extrusionOk="0">
                  <a:moveTo>
                    <a:pt x="12310" y="4436"/>
                  </a:moveTo>
                  <a:cubicBezTo>
                    <a:pt x="16676" y="4436"/>
                    <a:pt x="19347" y="7711"/>
                    <a:pt x="19347" y="11636"/>
                  </a:cubicBezTo>
                  <a:lnTo>
                    <a:pt x="19347" y="15839"/>
                  </a:lnTo>
                  <a:cubicBezTo>
                    <a:pt x="19347" y="19764"/>
                    <a:pt x="16653" y="23039"/>
                    <a:pt x="12310" y="23039"/>
                  </a:cubicBezTo>
                  <a:cubicBezTo>
                    <a:pt x="7851" y="23039"/>
                    <a:pt x="5296" y="19764"/>
                    <a:pt x="5319" y="15839"/>
                  </a:cubicBezTo>
                  <a:lnTo>
                    <a:pt x="5319" y="11636"/>
                  </a:lnTo>
                  <a:cubicBezTo>
                    <a:pt x="5319" y="7711"/>
                    <a:pt x="7735" y="4436"/>
                    <a:pt x="12310" y="4436"/>
                  </a:cubicBezTo>
                  <a:close/>
                  <a:moveTo>
                    <a:pt x="12310" y="0"/>
                  </a:moveTo>
                  <a:cubicBezTo>
                    <a:pt x="5087" y="0"/>
                    <a:pt x="1" y="4785"/>
                    <a:pt x="47" y="11612"/>
                  </a:cubicBezTo>
                  <a:lnTo>
                    <a:pt x="47" y="15816"/>
                  </a:lnTo>
                  <a:cubicBezTo>
                    <a:pt x="47" y="22644"/>
                    <a:pt x="5087" y="27428"/>
                    <a:pt x="12310" y="27428"/>
                  </a:cubicBezTo>
                  <a:cubicBezTo>
                    <a:pt x="19556" y="27428"/>
                    <a:pt x="24595" y="22644"/>
                    <a:pt x="24595" y="15816"/>
                  </a:cubicBezTo>
                  <a:lnTo>
                    <a:pt x="24595" y="11612"/>
                  </a:lnTo>
                  <a:cubicBezTo>
                    <a:pt x="24595" y="4785"/>
                    <a:pt x="19556" y="0"/>
                    <a:pt x="12310" y="0"/>
                  </a:cubicBez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255;p24"/>
            <p:cNvSpPr/>
            <p:nvPr/>
          </p:nvSpPr>
          <p:spPr>
            <a:xfrm>
              <a:off x="4732275" y="2617400"/>
              <a:ext cx="582350" cy="679925"/>
            </a:xfrm>
            <a:custGeom>
              <a:avLst/>
              <a:gdLst/>
              <a:ahLst/>
              <a:cxnLst/>
              <a:rect l="l" t="t" r="r" b="b"/>
              <a:pathLst>
                <a:path w="23294" h="27197" extrusionOk="0">
                  <a:moveTo>
                    <a:pt x="11914" y="1"/>
                  </a:moveTo>
                  <a:cubicBezTo>
                    <a:pt x="4552" y="1"/>
                    <a:pt x="0" y="4646"/>
                    <a:pt x="0" y="12101"/>
                  </a:cubicBezTo>
                  <a:lnTo>
                    <a:pt x="0" y="15027"/>
                  </a:lnTo>
                  <a:cubicBezTo>
                    <a:pt x="0" y="22482"/>
                    <a:pt x="4552" y="27196"/>
                    <a:pt x="11914" y="27196"/>
                  </a:cubicBezTo>
                  <a:cubicBezTo>
                    <a:pt x="12077" y="27196"/>
                    <a:pt x="13377" y="27196"/>
                    <a:pt x="13958" y="27127"/>
                  </a:cubicBezTo>
                  <a:lnTo>
                    <a:pt x="13958" y="22644"/>
                  </a:lnTo>
                  <a:cubicBezTo>
                    <a:pt x="13726" y="22644"/>
                    <a:pt x="12054" y="22691"/>
                    <a:pt x="11914" y="22691"/>
                  </a:cubicBezTo>
                  <a:cubicBezTo>
                    <a:pt x="7896" y="22691"/>
                    <a:pt x="5226" y="19625"/>
                    <a:pt x="5226" y="15027"/>
                  </a:cubicBezTo>
                  <a:lnTo>
                    <a:pt x="5226" y="12101"/>
                  </a:lnTo>
                  <a:cubicBezTo>
                    <a:pt x="5226" y="7502"/>
                    <a:pt x="7920" y="4437"/>
                    <a:pt x="11914" y="4437"/>
                  </a:cubicBezTo>
                  <a:cubicBezTo>
                    <a:pt x="13702" y="4437"/>
                    <a:pt x="16443" y="4576"/>
                    <a:pt x="17395" y="4785"/>
                  </a:cubicBezTo>
                  <a:lnTo>
                    <a:pt x="17674" y="4831"/>
                  </a:lnTo>
                  <a:lnTo>
                    <a:pt x="17674" y="27196"/>
                  </a:lnTo>
                  <a:lnTo>
                    <a:pt x="23271" y="27196"/>
                  </a:lnTo>
                  <a:lnTo>
                    <a:pt x="23271" y="2137"/>
                  </a:lnTo>
                  <a:cubicBezTo>
                    <a:pt x="23294" y="1673"/>
                    <a:pt x="23294" y="1510"/>
                    <a:pt x="22272" y="1232"/>
                  </a:cubicBezTo>
                  <a:cubicBezTo>
                    <a:pt x="19485" y="512"/>
                    <a:pt x="15119" y="1"/>
                    <a:pt x="11914" y="1"/>
                  </a:cubicBez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256;p24"/>
            <p:cNvSpPr/>
            <p:nvPr/>
          </p:nvSpPr>
          <p:spPr>
            <a:xfrm>
              <a:off x="5448725" y="2392725"/>
              <a:ext cx="139950" cy="905175"/>
            </a:xfrm>
            <a:custGeom>
              <a:avLst/>
              <a:gdLst/>
              <a:ahLst/>
              <a:cxnLst/>
              <a:rect l="l" t="t" r="r" b="b"/>
              <a:pathLst>
                <a:path w="5598" h="36207" extrusionOk="0">
                  <a:moveTo>
                    <a:pt x="1" y="0"/>
                  </a:moveTo>
                  <a:lnTo>
                    <a:pt x="1" y="36206"/>
                  </a:lnTo>
                  <a:lnTo>
                    <a:pt x="5598" y="36206"/>
                  </a:lnTo>
                  <a:lnTo>
                    <a:pt x="5598" y="0"/>
                  </a:ln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24"/>
            <p:cNvSpPr/>
            <p:nvPr/>
          </p:nvSpPr>
          <p:spPr>
            <a:xfrm>
              <a:off x="1841475" y="2392725"/>
              <a:ext cx="617775" cy="904600"/>
            </a:xfrm>
            <a:custGeom>
              <a:avLst/>
              <a:gdLst/>
              <a:ahLst/>
              <a:cxnLst/>
              <a:rect l="l" t="t" r="r" b="b"/>
              <a:pathLst>
                <a:path w="24711" h="36184" extrusionOk="0">
                  <a:moveTo>
                    <a:pt x="0" y="0"/>
                  </a:moveTo>
                  <a:lnTo>
                    <a:pt x="0" y="36183"/>
                  </a:lnTo>
                  <a:lnTo>
                    <a:pt x="5806" y="36183"/>
                  </a:lnTo>
                  <a:lnTo>
                    <a:pt x="5806" y="5040"/>
                  </a:lnTo>
                  <a:lnTo>
                    <a:pt x="9220" y="5040"/>
                  </a:lnTo>
                  <a:cubicBezTo>
                    <a:pt x="9940" y="5040"/>
                    <a:pt x="10544" y="5063"/>
                    <a:pt x="11194" y="5086"/>
                  </a:cubicBezTo>
                  <a:cubicBezTo>
                    <a:pt x="16234" y="5179"/>
                    <a:pt x="18695" y="7176"/>
                    <a:pt x="18695" y="11101"/>
                  </a:cubicBezTo>
                  <a:lnTo>
                    <a:pt x="18695" y="11543"/>
                  </a:lnTo>
                  <a:cubicBezTo>
                    <a:pt x="18695" y="15165"/>
                    <a:pt x="16698" y="17581"/>
                    <a:pt x="11217" y="17581"/>
                  </a:cubicBezTo>
                  <a:lnTo>
                    <a:pt x="9592" y="17581"/>
                  </a:lnTo>
                  <a:lnTo>
                    <a:pt x="9592" y="22458"/>
                  </a:lnTo>
                  <a:cubicBezTo>
                    <a:pt x="10172" y="22481"/>
                    <a:pt x="10683" y="22504"/>
                    <a:pt x="11240" y="22504"/>
                  </a:cubicBezTo>
                  <a:cubicBezTo>
                    <a:pt x="19137" y="22504"/>
                    <a:pt x="24710" y="19392"/>
                    <a:pt x="24710" y="11612"/>
                  </a:cubicBezTo>
                  <a:lnTo>
                    <a:pt x="24710" y="11148"/>
                  </a:lnTo>
                  <a:cubicBezTo>
                    <a:pt x="24687" y="3019"/>
                    <a:pt x="18626" y="0"/>
                    <a:pt x="9824" y="0"/>
                  </a:cubicBez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24"/>
            <p:cNvSpPr/>
            <p:nvPr/>
          </p:nvSpPr>
          <p:spPr>
            <a:xfrm>
              <a:off x="4278825" y="2482125"/>
              <a:ext cx="369275" cy="814025"/>
            </a:xfrm>
            <a:custGeom>
              <a:avLst/>
              <a:gdLst/>
              <a:ahLst/>
              <a:cxnLst/>
              <a:rect l="l" t="t" r="r" b="b"/>
              <a:pathLst>
                <a:path w="14771" h="32561" extrusionOk="0">
                  <a:moveTo>
                    <a:pt x="5667" y="1"/>
                  </a:moveTo>
                  <a:lnTo>
                    <a:pt x="0" y="744"/>
                  </a:lnTo>
                  <a:lnTo>
                    <a:pt x="0" y="25710"/>
                  </a:lnTo>
                  <a:cubicBezTo>
                    <a:pt x="0" y="30447"/>
                    <a:pt x="2346" y="32561"/>
                    <a:pt x="7618" y="32561"/>
                  </a:cubicBezTo>
                  <a:lnTo>
                    <a:pt x="14771" y="32561"/>
                  </a:lnTo>
                  <a:lnTo>
                    <a:pt x="14771" y="28241"/>
                  </a:lnTo>
                  <a:lnTo>
                    <a:pt x="9499" y="28241"/>
                  </a:lnTo>
                  <a:cubicBezTo>
                    <a:pt x="7223" y="28241"/>
                    <a:pt x="5667" y="28148"/>
                    <a:pt x="5667" y="25710"/>
                  </a:cubicBezTo>
                  <a:lnTo>
                    <a:pt x="5667" y="10103"/>
                  </a:lnTo>
                  <a:lnTo>
                    <a:pt x="14771" y="10103"/>
                  </a:lnTo>
                  <a:lnTo>
                    <a:pt x="14771" y="5783"/>
                  </a:lnTo>
                  <a:lnTo>
                    <a:pt x="5667" y="5783"/>
                  </a:lnTo>
                  <a:lnTo>
                    <a:pt x="5667" y="1"/>
                  </a:ln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259;p24"/>
            <p:cNvSpPr/>
            <p:nvPr/>
          </p:nvSpPr>
          <p:spPr>
            <a:xfrm>
              <a:off x="5652525" y="3180600"/>
              <a:ext cx="117875" cy="117300"/>
            </a:xfrm>
            <a:custGeom>
              <a:avLst/>
              <a:gdLst/>
              <a:ahLst/>
              <a:cxnLst/>
              <a:rect l="l" t="t" r="r" b="b"/>
              <a:pathLst>
                <a:path w="4715" h="4692" extrusionOk="0">
                  <a:moveTo>
                    <a:pt x="2230" y="1277"/>
                  </a:moveTo>
                  <a:cubicBezTo>
                    <a:pt x="2741" y="1277"/>
                    <a:pt x="2973" y="1463"/>
                    <a:pt x="2973" y="1812"/>
                  </a:cubicBezTo>
                  <a:cubicBezTo>
                    <a:pt x="2973" y="2160"/>
                    <a:pt x="2741" y="2369"/>
                    <a:pt x="2299" y="2369"/>
                  </a:cubicBezTo>
                  <a:lnTo>
                    <a:pt x="1812" y="2369"/>
                  </a:lnTo>
                  <a:lnTo>
                    <a:pt x="1812" y="1277"/>
                  </a:lnTo>
                  <a:close/>
                  <a:moveTo>
                    <a:pt x="1580" y="1045"/>
                  </a:moveTo>
                  <a:lnTo>
                    <a:pt x="1580" y="3553"/>
                  </a:lnTo>
                  <a:lnTo>
                    <a:pt x="1858" y="3553"/>
                  </a:lnTo>
                  <a:lnTo>
                    <a:pt x="1858" y="2601"/>
                  </a:lnTo>
                  <a:lnTo>
                    <a:pt x="2462" y="2578"/>
                  </a:lnTo>
                  <a:lnTo>
                    <a:pt x="3089" y="3553"/>
                  </a:lnTo>
                  <a:lnTo>
                    <a:pt x="3391" y="3553"/>
                  </a:lnTo>
                  <a:lnTo>
                    <a:pt x="2741" y="2508"/>
                  </a:lnTo>
                  <a:cubicBezTo>
                    <a:pt x="3019" y="2392"/>
                    <a:pt x="3252" y="2160"/>
                    <a:pt x="3252" y="1788"/>
                  </a:cubicBezTo>
                  <a:cubicBezTo>
                    <a:pt x="3252" y="1324"/>
                    <a:pt x="2927" y="1045"/>
                    <a:pt x="2299" y="1045"/>
                  </a:cubicBezTo>
                  <a:close/>
                  <a:moveTo>
                    <a:pt x="2346" y="302"/>
                  </a:moveTo>
                  <a:cubicBezTo>
                    <a:pt x="3461" y="302"/>
                    <a:pt x="4343" y="1231"/>
                    <a:pt x="4343" y="2323"/>
                  </a:cubicBezTo>
                  <a:cubicBezTo>
                    <a:pt x="4343" y="3414"/>
                    <a:pt x="3461" y="4320"/>
                    <a:pt x="2346" y="4320"/>
                  </a:cubicBezTo>
                  <a:cubicBezTo>
                    <a:pt x="1254" y="4320"/>
                    <a:pt x="349" y="3414"/>
                    <a:pt x="349" y="2323"/>
                  </a:cubicBezTo>
                  <a:cubicBezTo>
                    <a:pt x="349" y="1208"/>
                    <a:pt x="1254" y="302"/>
                    <a:pt x="2346" y="302"/>
                  </a:cubicBezTo>
                  <a:close/>
                  <a:moveTo>
                    <a:pt x="2346" y="0"/>
                  </a:moveTo>
                  <a:cubicBezTo>
                    <a:pt x="1045" y="0"/>
                    <a:pt x="0" y="1045"/>
                    <a:pt x="0" y="2346"/>
                  </a:cubicBezTo>
                  <a:cubicBezTo>
                    <a:pt x="0" y="3623"/>
                    <a:pt x="1045" y="4691"/>
                    <a:pt x="2346" y="4691"/>
                  </a:cubicBezTo>
                  <a:cubicBezTo>
                    <a:pt x="3670" y="4691"/>
                    <a:pt x="4715" y="3623"/>
                    <a:pt x="4715" y="2346"/>
                  </a:cubicBezTo>
                  <a:cubicBezTo>
                    <a:pt x="4715" y="1045"/>
                    <a:pt x="3670" y="0"/>
                    <a:pt x="2346" y="0"/>
                  </a:cubicBez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60" name="Google Shape;260;p24"/>
          <p:cNvSpPr/>
          <p:nvPr/>
        </p:nvSpPr>
        <p:spPr>
          <a:xfrm>
            <a:off x="285750" y="907200"/>
            <a:ext cx="8569800" cy="37623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261" name="Google Shape;261;p24"/>
          <p:cNvCxnSpPr/>
          <p:nvPr/>
        </p:nvCxnSpPr>
        <p:spPr>
          <a:xfrm>
            <a:off x="8855561" y="-214525"/>
            <a:ext cx="0" cy="119700"/>
          </a:xfrm>
          <a:prstGeom prst="straightConnector1">
            <a:avLst/>
          </a:prstGeom>
          <a:noFill/>
          <a:ln w="9525" cap="flat" cmpd="sng">
            <a:solidFill>
              <a:srgbClr val="D9D9D9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62" name="Google Shape;262;p24"/>
          <p:cNvCxnSpPr/>
          <p:nvPr/>
        </p:nvCxnSpPr>
        <p:spPr>
          <a:xfrm>
            <a:off x="287536" y="-214525"/>
            <a:ext cx="0" cy="119700"/>
          </a:xfrm>
          <a:prstGeom prst="straightConnector1">
            <a:avLst/>
          </a:prstGeom>
          <a:noFill/>
          <a:ln w="9525" cap="flat" cmpd="sng">
            <a:solidFill>
              <a:srgbClr val="D9D9D9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63" name="Google Shape;263;p24"/>
          <p:cNvCxnSpPr/>
          <p:nvPr/>
        </p:nvCxnSpPr>
        <p:spPr>
          <a:xfrm rot="10800000">
            <a:off x="-228600" y="923925"/>
            <a:ext cx="114300" cy="0"/>
          </a:xfrm>
          <a:prstGeom prst="straightConnector1">
            <a:avLst/>
          </a:prstGeom>
          <a:noFill/>
          <a:ln w="9525" cap="flat" cmpd="sng">
            <a:solidFill>
              <a:srgbClr val="D9D9D9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64" name="Google Shape;264;p24"/>
          <p:cNvCxnSpPr/>
          <p:nvPr/>
        </p:nvCxnSpPr>
        <p:spPr>
          <a:xfrm rot="10800000">
            <a:off x="-228600" y="4669500"/>
            <a:ext cx="114300" cy="0"/>
          </a:xfrm>
          <a:prstGeom prst="straightConnector1">
            <a:avLst/>
          </a:prstGeom>
          <a:noFill/>
          <a:ln w="9525" cap="flat" cmpd="sng">
            <a:solidFill>
              <a:srgbClr val="D9D9D9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 – Design Grid">
  <p:cSld name="Title Slide_3">
    <p:spTree>
      <p:nvGrpSpPr>
        <p:cNvPr id="1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6" name="Google Shape;266;p2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489"/>
          </a:xfrm>
          <a:prstGeom prst="rect">
            <a:avLst/>
          </a:prstGeom>
          <a:noFill/>
          <a:ln>
            <a:noFill/>
          </a:ln>
        </p:spPr>
      </p:pic>
      <p:sp>
        <p:nvSpPr>
          <p:cNvPr id="267" name="Google Shape;267;p25"/>
          <p:cNvSpPr txBox="1">
            <a:spLocks noGrp="1"/>
          </p:cNvSpPr>
          <p:nvPr>
            <p:ph type="title"/>
          </p:nvPr>
        </p:nvSpPr>
        <p:spPr>
          <a:xfrm>
            <a:off x="192475" y="151275"/>
            <a:ext cx="8663100" cy="39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500" b="1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grpSp>
        <p:nvGrpSpPr>
          <p:cNvPr id="268" name="Google Shape;268;p25"/>
          <p:cNvGrpSpPr/>
          <p:nvPr/>
        </p:nvGrpSpPr>
        <p:grpSpPr>
          <a:xfrm>
            <a:off x="287525" y="4854556"/>
            <a:ext cx="634914" cy="148716"/>
            <a:chOff x="1841475" y="2392725"/>
            <a:chExt cx="3928925" cy="920275"/>
          </a:xfrm>
        </p:grpSpPr>
        <p:sp>
          <p:nvSpPr>
            <p:cNvPr id="269" name="Google Shape;269;p25"/>
            <p:cNvSpPr/>
            <p:nvPr/>
          </p:nvSpPr>
          <p:spPr>
            <a:xfrm>
              <a:off x="2574175" y="2392725"/>
              <a:ext cx="139950" cy="905175"/>
            </a:xfrm>
            <a:custGeom>
              <a:avLst/>
              <a:gdLst/>
              <a:ahLst/>
              <a:cxnLst/>
              <a:rect l="l" t="t" r="r" b="b"/>
              <a:pathLst>
                <a:path w="5598" h="36207" extrusionOk="0">
                  <a:moveTo>
                    <a:pt x="1" y="0"/>
                  </a:moveTo>
                  <a:lnTo>
                    <a:pt x="1" y="5411"/>
                  </a:lnTo>
                  <a:lnTo>
                    <a:pt x="5575" y="5411"/>
                  </a:lnTo>
                  <a:lnTo>
                    <a:pt x="5575" y="0"/>
                  </a:lnTo>
                  <a:close/>
                  <a:moveTo>
                    <a:pt x="1" y="9383"/>
                  </a:moveTo>
                  <a:lnTo>
                    <a:pt x="1" y="36206"/>
                  </a:lnTo>
                  <a:lnTo>
                    <a:pt x="5598" y="36206"/>
                  </a:lnTo>
                  <a:lnTo>
                    <a:pt x="5598" y="9383"/>
                  </a:ln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270;p25"/>
            <p:cNvSpPr/>
            <p:nvPr/>
          </p:nvSpPr>
          <p:spPr>
            <a:xfrm>
              <a:off x="2816875" y="2626700"/>
              <a:ext cx="703700" cy="686300"/>
            </a:xfrm>
            <a:custGeom>
              <a:avLst/>
              <a:gdLst/>
              <a:ahLst/>
              <a:cxnLst/>
              <a:rect l="l" t="t" r="r" b="b"/>
              <a:pathLst>
                <a:path w="28148" h="27452" extrusionOk="0">
                  <a:moveTo>
                    <a:pt x="0" y="0"/>
                  </a:moveTo>
                  <a:lnTo>
                    <a:pt x="0" y="3949"/>
                  </a:lnTo>
                  <a:lnTo>
                    <a:pt x="2601" y="3949"/>
                  </a:lnTo>
                  <a:lnTo>
                    <a:pt x="9081" y="23201"/>
                  </a:lnTo>
                  <a:cubicBezTo>
                    <a:pt x="10103" y="26151"/>
                    <a:pt x="11821" y="27451"/>
                    <a:pt x="14701" y="27451"/>
                  </a:cubicBezTo>
                  <a:cubicBezTo>
                    <a:pt x="16629" y="27451"/>
                    <a:pt x="19021" y="26987"/>
                    <a:pt x="20368" y="23201"/>
                  </a:cubicBezTo>
                  <a:lnTo>
                    <a:pt x="28148" y="0"/>
                  </a:lnTo>
                  <a:lnTo>
                    <a:pt x="22783" y="0"/>
                  </a:lnTo>
                  <a:lnTo>
                    <a:pt x="15978" y="21529"/>
                  </a:lnTo>
                  <a:cubicBezTo>
                    <a:pt x="15723" y="22458"/>
                    <a:pt x="15537" y="23015"/>
                    <a:pt x="14701" y="23015"/>
                  </a:cubicBezTo>
                  <a:cubicBezTo>
                    <a:pt x="13888" y="23015"/>
                    <a:pt x="13703" y="22458"/>
                    <a:pt x="13424" y="21529"/>
                  </a:cubicBezTo>
                  <a:lnTo>
                    <a:pt x="6712" y="0"/>
                  </a:ln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271;p25"/>
            <p:cNvSpPr/>
            <p:nvPr/>
          </p:nvSpPr>
          <p:spPr>
            <a:xfrm>
              <a:off x="3557125" y="2626700"/>
              <a:ext cx="614900" cy="685700"/>
            </a:xfrm>
            <a:custGeom>
              <a:avLst/>
              <a:gdLst/>
              <a:ahLst/>
              <a:cxnLst/>
              <a:rect l="l" t="t" r="r" b="b"/>
              <a:pathLst>
                <a:path w="24596" h="27428" extrusionOk="0">
                  <a:moveTo>
                    <a:pt x="12310" y="4436"/>
                  </a:moveTo>
                  <a:cubicBezTo>
                    <a:pt x="16676" y="4436"/>
                    <a:pt x="19347" y="7711"/>
                    <a:pt x="19347" y="11636"/>
                  </a:cubicBezTo>
                  <a:lnTo>
                    <a:pt x="19347" y="15839"/>
                  </a:lnTo>
                  <a:cubicBezTo>
                    <a:pt x="19347" y="19764"/>
                    <a:pt x="16653" y="23039"/>
                    <a:pt x="12310" y="23039"/>
                  </a:cubicBezTo>
                  <a:cubicBezTo>
                    <a:pt x="7851" y="23039"/>
                    <a:pt x="5296" y="19764"/>
                    <a:pt x="5319" y="15839"/>
                  </a:cubicBezTo>
                  <a:lnTo>
                    <a:pt x="5319" y="11636"/>
                  </a:lnTo>
                  <a:cubicBezTo>
                    <a:pt x="5319" y="7711"/>
                    <a:pt x="7735" y="4436"/>
                    <a:pt x="12310" y="4436"/>
                  </a:cubicBezTo>
                  <a:close/>
                  <a:moveTo>
                    <a:pt x="12310" y="0"/>
                  </a:moveTo>
                  <a:cubicBezTo>
                    <a:pt x="5087" y="0"/>
                    <a:pt x="1" y="4785"/>
                    <a:pt x="47" y="11612"/>
                  </a:cubicBezTo>
                  <a:lnTo>
                    <a:pt x="47" y="15816"/>
                  </a:lnTo>
                  <a:cubicBezTo>
                    <a:pt x="47" y="22644"/>
                    <a:pt x="5087" y="27428"/>
                    <a:pt x="12310" y="27428"/>
                  </a:cubicBezTo>
                  <a:cubicBezTo>
                    <a:pt x="19556" y="27428"/>
                    <a:pt x="24595" y="22644"/>
                    <a:pt x="24595" y="15816"/>
                  </a:cubicBezTo>
                  <a:lnTo>
                    <a:pt x="24595" y="11612"/>
                  </a:lnTo>
                  <a:cubicBezTo>
                    <a:pt x="24595" y="4785"/>
                    <a:pt x="19556" y="0"/>
                    <a:pt x="12310" y="0"/>
                  </a:cubicBez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" name="Google Shape;272;p25"/>
            <p:cNvSpPr/>
            <p:nvPr/>
          </p:nvSpPr>
          <p:spPr>
            <a:xfrm>
              <a:off x="4732275" y="2617400"/>
              <a:ext cx="582350" cy="679925"/>
            </a:xfrm>
            <a:custGeom>
              <a:avLst/>
              <a:gdLst/>
              <a:ahLst/>
              <a:cxnLst/>
              <a:rect l="l" t="t" r="r" b="b"/>
              <a:pathLst>
                <a:path w="23294" h="27197" extrusionOk="0">
                  <a:moveTo>
                    <a:pt x="11914" y="1"/>
                  </a:moveTo>
                  <a:cubicBezTo>
                    <a:pt x="4552" y="1"/>
                    <a:pt x="0" y="4646"/>
                    <a:pt x="0" y="12101"/>
                  </a:cubicBezTo>
                  <a:lnTo>
                    <a:pt x="0" y="15027"/>
                  </a:lnTo>
                  <a:cubicBezTo>
                    <a:pt x="0" y="22482"/>
                    <a:pt x="4552" y="27196"/>
                    <a:pt x="11914" y="27196"/>
                  </a:cubicBezTo>
                  <a:cubicBezTo>
                    <a:pt x="12077" y="27196"/>
                    <a:pt x="13377" y="27196"/>
                    <a:pt x="13958" y="27127"/>
                  </a:cubicBezTo>
                  <a:lnTo>
                    <a:pt x="13958" y="22644"/>
                  </a:lnTo>
                  <a:cubicBezTo>
                    <a:pt x="13726" y="22644"/>
                    <a:pt x="12054" y="22691"/>
                    <a:pt x="11914" y="22691"/>
                  </a:cubicBezTo>
                  <a:cubicBezTo>
                    <a:pt x="7896" y="22691"/>
                    <a:pt x="5226" y="19625"/>
                    <a:pt x="5226" y="15027"/>
                  </a:cubicBezTo>
                  <a:lnTo>
                    <a:pt x="5226" y="12101"/>
                  </a:lnTo>
                  <a:cubicBezTo>
                    <a:pt x="5226" y="7502"/>
                    <a:pt x="7920" y="4437"/>
                    <a:pt x="11914" y="4437"/>
                  </a:cubicBezTo>
                  <a:cubicBezTo>
                    <a:pt x="13702" y="4437"/>
                    <a:pt x="16443" y="4576"/>
                    <a:pt x="17395" y="4785"/>
                  </a:cubicBezTo>
                  <a:lnTo>
                    <a:pt x="17674" y="4831"/>
                  </a:lnTo>
                  <a:lnTo>
                    <a:pt x="17674" y="27196"/>
                  </a:lnTo>
                  <a:lnTo>
                    <a:pt x="23271" y="27196"/>
                  </a:lnTo>
                  <a:lnTo>
                    <a:pt x="23271" y="2137"/>
                  </a:lnTo>
                  <a:cubicBezTo>
                    <a:pt x="23294" y="1673"/>
                    <a:pt x="23294" y="1510"/>
                    <a:pt x="22272" y="1232"/>
                  </a:cubicBezTo>
                  <a:cubicBezTo>
                    <a:pt x="19485" y="512"/>
                    <a:pt x="15119" y="1"/>
                    <a:pt x="11914" y="1"/>
                  </a:cubicBez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273;p25"/>
            <p:cNvSpPr/>
            <p:nvPr/>
          </p:nvSpPr>
          <p:spPr>
            <a:xfrm>
              <a:off x="5448725" y="2392725"/>
              <a:ext cx="139950" cy="905175"/>
            </a:xfrm>
            <a:custGeom>
              <a:avLst/>
              <a:gdLst/>
              <a:ahLst/>
              <a:cxnLst/>
              <a:rect l="l" t="t" r="r" b="b"/>
              <a:pathLst>
                <a:path w="5598" h="36207" extrusionOk="0">
                  <a:moveTo>
                    <a:pt x="1" y="0"/>
                  </a:moveTo>
                  <a:lnTo>
                    <a:pt x="1" y="36206"/>
                  </a:lnTo>
                  <a:lnTo>
                    <a:pt x="5598" y="36206"/>
                  </a:lnTo>
                  <a:lnTo>
                    <a:pt x="5598" y="0"/>
                  </a:ln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274;p25"/>
            <p:cNvSpPr/>
            <p:nvPr/>
          </p:nvSpPr>
          <p:spPr>
            <a:xfrm>
              <a:off x="1841475" y="2392725"/>
              <a:ext cx="617775" cy="904600"/>
            </a:xfrm>
            <a:custGeom>
              <a:avLst/>
              <a:gdLst/>
              <a:ahLst/>
              <a:cxnLst/>
              <a:rect l="l" t="t" r="r" b="b"/>
              <a:pathLst>
                <a:path w="24711" h="36184" extrusionOk="0">
                  <a:moveTo>
                    <a:pt x="0" y="0"/>
                  </a:moveTo>
                  <a:lnTo>
                    <a:pt x="0" y="36183"/>
                  </a:lnTo>
                  <a:lnTo>
                    <a:pt x="5806" y="36183"/>
                  </a:lnTo>
                  <a:lnTo>
                    <a:pt x="5806" y="5040"/>
                  </a:lnTo>
                  <a:lnTo>
                    <a:pt x="9220" y="5040"/>
                  </a:lnTo>
                  <a:cubicBezTo>
                    <a:pt x="9940" y="5040"/>
                    <a:pt x="10544" y="5063"/>
                    <a:pt x="11194" y="5086"/>
                  </a:cubicBezTo>
                  <a:cubicBezTo>
                    <a:pt x="16234" y="5179"/>
                    <a:pt x="18695" y="7176"/>
                    <a:pt x="18695" y="11101"/>
                  </a:cubicBezTo>
                  <a:lnTo>
                    <a:pt x="18695" y="11543"/>
                  </a:lnTo>
                  <a:cubicBezTo>
                    <a:pt x="18695" y="15165"/>
                    <a:pt x="16698" y="17581"/>
                    <a:pt x="11217" y="17581"/>
                  </a:cubicBezTo>
                  <a:lnTo>
                    <a:pt x="9592" y="17581"/>
                  </a:lnTo>
                  <a:lnTo>
                    <a:pt x="9592" y="22458"/>
                  </a:lnTo>
                  <a:cubicBezTo>
                    <a:pt x="10172" y="22481"/>
                    <a:pt x="10683" y="22504"/>
                    <a:pt x="11240" y="22504"/>
                  </a:cubicBezTo>
                  <a:cubicBezTo>
                    <a:pt x="19137" y="22504"/>
                    <a:pt x="24710" y="19392"/>
                    <a:pt x="24710" y="11612"/>
                  </a:cubicBezTo>
                  <a:lnTo>
                    <a:pt x="24710" y="11148"/>
                  </a:lnTo>
                  <a:cubicBezTo>
                    <a:pt x="24687" y="3019"/>
                    <a:pt x="18626" y="0"/>
                    <a:pt x="9824" y="0"/>
                  </a:cubicBez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275;p25"/>
            <p:cNvSpPr/>
            <p:nvPr/>
          </p:nvSpPr>
          <p:spPr>
            <a:xfrm>
              <a:off x="4278825" y="2482125"/>
              <a:ext cx="369275" cy="814025"/>
            </a:xfrm>
            <a:custGeom>
              <a:avLst/>
              <a:gdLst/>
              <a:ahLst/>
              <a:cxnLst/>
              <a:rect l="l" t="t" r="r" b="b"/>
              <a:pathLst>
                <a:path w="14771" h="32561" extrusionOk="0">
                  <a:moveTo>
                    <a:pt x="5667" y="1"/>
                  </a:moveTo>
                  <a:lnTo>
                    <a:pt x="0" y="744"/>
                  </a:lnTo>
                  <a:lnTo>
                    <a:pt x="0" y="25710"/>
                  </a:lnTo>
                  <a:cubicBezTo>
                    <a:pt x="0" y="30447"/>
                    <a:pt x="2346" y="32561"/>
                    <a:pt x="7618" y="32561"/>
                  </a:cubicBezTo>
                  <a:lnTo>
                    <a:pt x="14771" y="32561"/>
                  </a:lnTo>
                  <a:lnTo>
                    <a:pt x="14771" y="28241"/>
                  </a:lnTo>
                  <a:lnTo>
                    <a:pt x="9499" y="28241"/>
                  </a:lnTo>
                  <a:cubicBezTo>
                    <a:pt x="7223" y="28241"/>
                    <a:pt x="5667" y="28148"/>
                    <a:pt x="5667" y="25710"/>
                  </a:cubicBezTo>
                  <a:lnTo>
                    <a:pt x="5667" y="10103"/>
                  </a:lnTo>
                  <a:lnTo>
                    <a:pt x="14771" y="10103"/>
                  </a:lnTo>
                  <a:lnTo>
                    <a:pt x="14771" y="5783"/>
                  </a:lnTo>
                  <a:lnTo>
                    <a:pt x="5667" y="5783"/>
                  </a:lnTo>
                  <a:lnTo>
                    <a:pt x="5667" y="1"/>
                  </a:ln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276;p25"/>
            <p:cNvSpPr/>
            <p:nvPr/>
          </p:nvSpPr>
          <p:spPr>
            <a:xfrm>
              <a:off x="5652525" y="3180600"/>
              <a:ext cx="117875" cy="117300"/>
            </a:xfrm>
            <a:custGeom>
              <a:avLst/>
              <a:gdLst/>
              <a:ahLst/>
              <a:cxnLst/>
              <a:rect l="l" t="t" r="r" b="b"/>
              <a:pathLst>
                <a:path w="4715" h="4692" extrusionOk="0">
                  <a:moveTo>
                    <a:pt x="2230" y="1277"/>
                  </a:moveTo>
                  <a:cubicBezTo>
                    <a:pt x="2741" y="1277"/>
                    <a:pt x="2973" y="1463"/>
                    <a:pt x="2973" y="1812"/>
                  </a:cubicBezTo>
                  <a:cubicBezTo>
                    <a:pt x="2973" y="2160"/>
                    <a:pt x="2741" y="2369"/>
                    <a:pt x="2299" y="2369"/>
                  </a:cubicBezTo>
                  <a:lnTo>
                    <a:pt x="1812" y="2369"/>
                  </a:lnTo>
                  <a:lnTo>
                    <a:pt x="1812" y="1277"/>
                  </a:lnTo>
                  <a:close/>
                  <a:moveTo>
                    <a:pt x="1580" y="1045"/>
                  </a:moveTo>
                  <a:lnTo>
                    <a:pt x="1580" y="3553"/>
                  </a:lnTo>
                  <a:lnTo>
                    <a:pt x="1858" y="3553"/>
                  </a:lnTo>
                  <a:lnTo>
                    <a:pt x="1858" y="2601"/>
                  </a:lnTo>
                  <a:lnTo>
                    <a:pt x="2462" y="2578"/>
                  </a:lnTo>
                  <a:lnTo>
                    <a:pt x="3089" y="3553"/>
                  </a:lnTo>
                  <a:lnTo>
                    <a:pt x="3391" y="3553"/>
                  </a:lnTo>
                  <a:lnTo>
                    <a:pt x="2741" y="2508"/>
                  </a:lnTo>
                  <a:cubicBezTo>
                    <a:pt x="3019" y="2392"/>
                    <a:pt x="3252" y="2160"/>
                    <a:pt x="3252" y="1788"/>
                  </a:cubicBezTo>
                  <a:cubicBezTo>
                    <a:pt x="3252" y="1324"/>
                    <a:pt x="2927" y="1045"/>
                    <a:pt x="2299" y="1045"/>
                  </a:cubicBezTo>
                  <a:close/>
                  <a:moveTo>
                    <a:pt x="2346" y="302"/>
                  </a:moveTo>
                  <a:cubicBezTo>
                    <a:pt x="3461" y="302"/>
                    <a:pt x="4343" y="1231"/>
                    <a:pt x="4343" y="2323"/>
                  </a:cubicBezTo>
                  <a:cubicBezTo>
                    <a:pt x="4343" y="3414"/>
                    <a:pt x="3461" y="4320"/>
                    <a:pt x="2346" y="4320"/>
                  </a:cubicBezTo>
                  <a:cubicBezTo>
                    <a:pt x="1254" y="4320"/>
                    <a:pt x="349" y="3414"/>
                    <a:pt x="349" y="2323"/>
                  </a:cubicBezTo>
                  <a:cubicBezTo>
                    <a:pt x="349" y="1208"/>
                    <a:pt x="1254" y="302"/>
                    <a:pt x="2346" y="302"/>
                  </a:cubicBezTo>
                  <a:close/>
                  <a:moveTo>
                    <a:pt x="2346" y="0"/>
                  </a:moveTo>
                  <a:cubicBezTo>
                    <a:pt x="1045" y="0"/>
                    <a:pt x="0" y="1045"/>
                    <a:pt x="0" y="2346"/>
                  </a:cubicBezTo>
                  <a:cubicBezTo>
                    <a:pt x="0" y="3623"/>
                    <a:pt x="1045" y="4691"/>
                    <a:pt x="2346" y="4691"/>
                  </a:cubicBezTo>
                  <a:cubicBezTo>
                    <a:pt x="3670" y="4691"/>
                    <a:pt x="4715" y="3623"/>
                    <a:pt x="4715" y="2346"/>
                  </a:cubicBezTo>
                  <a:cubicBezTo>
                    <a:pt x="4715" y="1045"/>
                    <a:pt x="3670" y="0"/>
                    <a:pt x="2346" y="0"/>
                  </a:cubicBez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 – Night Mode">
  <p:cSld name="Title Slide_2">
    <p:bg>
      <p:bgPr>
        <a:solidFill>
          <a:schemeClr val="dk1"/>
        </a:solidFill>
        <a:effectLst/>
      </p:bgPr>
    </p:bg>
    <p:spTree>
      <p:nvGrpSpPr>
        <p:cNvPr id="1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p26"/>
          <p:cNvSpPr txBox="1">
            <a:spLocks noGrp="1"/>
          </p:cNvSpPr>
          <p:nvPr>
            <p:ph type="title"/>
          </p:nvPr>
        </p:nvSpPr>
        <p:spPr>
          <a:xfrm>
            <a:off x="192475" y="151275"/>
            <a:ext cx="8663100" cy="39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500" b="1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grpSp>
        <p:nvGrpSpPr>
          <p:cNvPr id="279" name="Google Shape;279;p26"/>
          <p:cNvGrpSpPr/>
          <p:nvPr/>
        </p:nvGrpSpPr>
        <p:grpSpPr>
          <a:xfrm>
            <a:off x="287525" y="4854556"/>
            <a:ext cx="634914" cy="148716"/>
            <a:chOff x="1841475" y="2392725"/>
            <a:chExt cx="3928925" cy="920275"/>
          </a:xfrm>
        </p:grpSpPr>
        <p:sp>
          <p:nvSpPr>
            <p:cNvPr id="280" name="Google Shape;280;p26"/>
            <p:cNvSpPr/>
            <p:nvPr/>
          </p:nvSpPr>
          <p:spPr>
            <a:xfrm>
              <a:off x="2574175" y="2392725"/>
              <a:ext cx="139950" cy="905175"/>
            </a:xfrm>
            <a:custGeom>
              <a:avLst/>
              <a:gdLst/>
              <a:ahLst/>
              <a:cxnLst/>
              <a:rect l="l" t="t" r="r" b="b"/>
              <a:pathLst>
                <a:path w="5598" h="36207" extrusionOk="0">
                  <a:moveTo>
                    <a:pt x="1" y="0"/>
                  </a:moveTo>
                  <a:lnTo>
                    <a:pt x="1" y="5411"/>
                  </a:lnTo>
                  <a:lnTo>
                    <a:pt x="5575" y="5411"/>
                  </a:lnTo>
                  <a:lnTo>
                    <a:pt x="5575" y="0"/>
                  </a:lnTo>
                  <a:close/>
                  <a:moveTo>
                    <a:pt x="1" y="9383"/>
                  </a:moveTo>
                  <a:lnTo>
                    <a:pt x="1" y="36206"/>
                  </a:lnTo>
                  <a:lnTo>
                    <a:pt x="5598" y="36206"/>
                  </a:lnTo>
                  <a:lnTo>
                    <a:pt x="5598" y="938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281;p26"/>
            <p:cNvSpPr/>
            <p:nvPr/>
          </p:nvSpPr>
          <p:spPr>
            <a:xfrm>
              <a:off x="2816875" y="2626700"/>
              <a:ext cx="703700" cy="686300"/>
            </a:xfrm>
            <a:custGeom>
              <a:avLst/>
              <a:gdLst/>
              <a:ahLst/>
              <a:cxnLst/>
              <a:rect l="l" t="t" r="r" b="b"/>
              <a:pathLst>
                <a:path w="28148" h="27452" extrusionOk="0">
                  <a:moveTo>
                    <a:pt x="0" y="0"/>
                  </a:moveTo>
                  <a:lnTo>
                    <a:pt x="0" y="3949"/>
                  </a:lnTo>
                  <a:lnTo>
                    <a:pt x="2601" y="3949"/>
                  </a:lnTo>
                  <a:lnTo>
                    <a:pt x="9081" y="23201"/>
                  </a:lnTo>
                  <a:cubicBezTo>
                    <a:pt x="10103" y="26151"/>
                    <a:pt x="11821" y="27451"/>
                    <a:pt x="14701" y="27451"/>
                  </a:cubicBezTo>
                  <a:cubicBezTo>
                    <a:pt x="16629" y="27451"/>
                    <a:pt x="19021" y="26987"/>
                    <a:pt x="20368" y="23201"/>
                  </a:cubicBezTo>
                  <a:lnTo>
                    <a:pt x="28148" y="0"/>
                  </a:lnTo>
                  <a:lnTo>
                    <a:pt x="22783" y="0"/>
                  </a:lnTo>
                  <a:lnTo>
                    <a:pt x="15978" y="21529"/>
                  </a:lnTo>
                  <a:cubicBezTo>
                    <a:pt x="15723" y="22458"/>
                    <a:pt x="15537" y="23015"/>
                    <a:pt x="14701" y="23015"/>
                  </a:cubicBezTo>
                  <a:cubicBezTo>
                    <a:pt x="13888" y="23015"/>
                    <a:pt x="13703" y="22458"/>
                    <a:pt x="13424" y="21529"/>
                  </a:cubicBezTo>
                  <a:lnTo>
                    <a:pt x="671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282;p26"/>
            <p:cNvSpPr/>
            <p:nvPr/>
          </p:nvSpPr>
          <p:spPr>
            <a:xfrm>
              <a:off x="3557125" y="2626700"/>
              <a:ext cx="614900" cy="685700"/>
            </a:xfrm>
            <a:custGeom>
              <a:avLst/>
              <a:gdLst/>
              <a:ahLst/>
              <a:cxnLst/>
              <a:rect l="l" t="t" r="r" b="b"/>
              <a:pathLst>
                <a:path w="24596" h="27428" extrusionOk="0">
                  <a:moveTo>
                    <a:pt x="12310" y="4436"/>
                  </a:moveTo>
                  <a:cubicBezTo>
                    <a:pt x="16676" y="4436"/>
                    <a:pt x="19347" y="7711"/>
                    <a:pt x="19347" y="11636"/>
                  </a:cubicBezTo>
                  <a:lnTo>
                    <a:pt x="19347" y="15839"/>
                  </a:lnTo>
                  <a:cubicBezTo>
                    <a:pt x="19347" y="19764"/>
                    <a:pt x="16653" y="23039"/>
                    <a:pt x="12310" y="23039"/>
                  </a:cubicBezTo>
                  <a:cubicBezTo>
                    <a:pt x="7851" y="23039"/>
                    <a:pt x="5296" y="19764"/>
                    <a:pt x="5319" y="15839"/>
                  </a:cubicBezTo>
                  <a:lnTo>
                    <a:pt x="5319" y="11636"/>
                  </a:lnTo>
                  <a:cubicBezTo>
                    <a:pt x="5319" y="7711"/>
                    <a:pt x="7735" y="4436"/>
                    <a:pt x="12310" y="4436"/>
                  </a:cubicBezTo>
                  <a:close/>
                  <a:moveTo>
                    <a:pt x="12310" y="0"/>
                  </a:moveTo>
                  <a:cubicBezTo>
                    <a:pt x="5087" y="0"/>
                    <a:pt x="1" y="4785"/>
                    <a:pt x="47" y="11612"/>
                  </a:cubicBezTo>
                  <a:lnTo>
                    <a:pt x="47" y="15816"/>
                  </a:lnTo>
                  <a:cubicBezTo>
                    <a:pt x="47" y="22644"/>
                    <a:pt x="5087" y="27428"/>
                    <a:pt x="12310" y="27428"/>
                  </a:cubicBezTo>
                  <a:cubicBezTo>
                    <a:pt x="19556" y="27428"/>
                    <a:pt x="24595" y="22644"/>
                    <a:pt x="24595" y="15816"/>
                  </a:cubicBezTo>
                  <a:lnTo>
                    <a:pt x="24595" y="11612"/>
                  </a:lnTo>
                  <a:cubicBezTo>
                    <a:pt x="24595" y="4785"/>
                    <a:pt x="19556" y="0"/>
                    <a:pt x="1231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283;p26"/>
            <p:cNvSpPr/>
            <p:nvPr/>
          </p:nvSpPr>
          <p:spPr>
            <a:xfrm>
              <a:off x="4732275" y="2617400"/>
              <a:ext cx="582350" cy="679925"/>
            </a:xfrm>
            <a:custGeom>
              <a:avLst/>
              <a:gdLst/>
              <a:ahLst/>
              <a:cxnLst/>
              <a:rect l="l" t="t" r="r" b="b"/>
              <a:pathLst>
                <a:path w="23294" h="27197" extrusionOk="0">
                  <a:moveTo>
                    <a:pt x="11914" y="1"/>
                  </a:moveTo>
                  <a:cubicBezTo>
                    <a:pt x="4552" y="1"/>
                    <a:pt x="0" y="4646"/>
                    <a:pt x="0" y="12101"/>
                  </a:cubicBezTo>
                  <a:lnTo>
                    <a:pt x="0" y="15027"/>
                  </a:lnTo>
                  <a:cubicBezTo>
                    <a:pt x="0" y="22482"/>
                    <a:pt x="4552" y="27196"/>
                    <a:pt x="11914" y="27196"/>
                  </a:cubicBezTo>
                  <a:cubicBezTo>
                    <a:pt x="12077" y="27196"/>
                    <a:pt x="13377" y="27196"/>
                    <a:pt x="13958" y="27127"/>
                  </a:cubicBezTo>
                  <a:lnTo>
                    <a:pt x="13958" y="22644"/>
                  </a:lnTo>
                  <a:cubicBezTo>
                    <a:pt x="13726" y="22644"/>
                    <a:pt x="12054" y="22691"/>
                    <a:pt x="11914" y="22691"/>
                  </a:cubicBezTo>
                  <a:cubicBezTo>
                    <a:pt x="7896" y="22691"/>
                    <a:pt x="5226" y="19625"/>
                    <a:pt x="5226" y="15027"/>
                  </a:cubicBezTo>
                  <a:lnTo>
                    <a:pt x="5226" y="12101"/>
                  </a:lnTo>
                  <a:cubicBezTo>
                    <a:pt x="5226" y="7502"/>
                    <a:pt x="7920" y="4437"/>
                    <a:pt x="11914" y="4437"/>
                  </a:cubicBezTo>
                  <a:cubicBezTo>
                    <a:pt x="13702" y="4437"/>
                    <a:pt x="16443" y="4576"/>
                    <a:pt x="17395" y="4785"/>
                  </a:cubicBezTo>
                  <a:lnTo>
                    <a:pt x="17674" y="4831"/>
                  </a:lnTo>
                  <a:lnTo>
                    <a:pt x="17674" y="27196"/>
                  </a:lnTo>
                  <a:lnTo>
                    <a:pt x="23271" y="27196"/>
                  </a:lnTo>
                  <a:lnTo>
                    <a:pt x="23271" y="2137"/>
                  </a:lnTo>
                  <a:cubicBezTo>
                    <a:pt x="23294" y="1673"/>
                    <a:pt x="23294" y="1510"/>
                    <a:pt x="22272" y="1232"/>
                  </a:cubicBezTo>
                  <a:cubicBezTo>
                    <a:pt x="19485" y="512"/>
                    <a:pt x="15119" y="1"/>
                    <a:pt x="1191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284;p26"/>
            <p:cNvSpPr/>
            <p:nvPr/>
          </p:nvSpPr>
          <p:spPr>
            <a:xfrm>
              <a:off x="5448725" y="2392725"/>
              <a:ext cx="139950" cy="905175"/>
            </a:xfrm>
            <a:custGeom>
              <a:avLst/>
              <a:gdLst/>
              <a:ahLst/>
              <a:cxnLst/>
              <a:rect l="l" t="t" r="r" b="b"/>
              <a:pathLst>
                <a:path w="5598" h="36207" extrusionOk="0">
                  <a:moveTo>
                    <a:pt x="1" y="0"/>
                  </a:moveTo>
                  <a:lnTo>
                    <a:pt x="1" y="36206"/>
                  </a:lnTo>
                  <a:lnTo>
                    <a:pt x="5598" y="36206"/>
                  </a:lnTo>
                  <a:lnTo>
                    <a:pt x="559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285;p26"/>
            <p:cNvSpPr/>
            <p:nvPr/>
          </p:nvSpPr>
          <p:spPr>
            <a:xfrm>
              <a:off x="1841475" y="2392725"/>
              <a:ext cx="617775" cy="904600"/>
            </a:xfrm>
            <a:custGeom>
              <a:avLst/>
              <a:gdLst/>
              <a:ahLst/>
              <a:cxnLst/>
              <a:rect l="l" t="t" r="r" b="b"/>
              <a:pathLst>
                <a:path w="24711" h="36184" extrusionOk="0">
                  <a:moveTo>
                    <a:pt x="0" y="0"/>
                  </a:moveTo>
                  <a:lnTo>
                    <a:pt x="0" y="36183"/>
                  </a:lnTo>
                  <a:lnTo>
                    <a:pt x="5806" y="36183"/>
                  </a:lnTo>
                  <a:lnTo>
                    <a:pt x="5806" y="5040"/>
                  </a:lnTo>
                  <a:lnTo>
                    <a:pt x="9220" y="5040"/>
                  </a:lnTo>
                  <a:cubicBezTo>
                    <a:pt x="9940" y="5040"/>
                    <a:pt x="10544" y="5063"/>
                    <a:pt x="11194" y="5086"/>
                  </a:cubicBezTo>
                  <a:cubicBezTo>
                    <a:pt x="16234" y="5179"/>
                    <a:pt x="18695" y="7176"/>
                    <a:pt x="18695" y="11101"/>
                  </a:cubicBezTo>
                  <a:lnTo>
                    <a:pt x="18695" y="11543"/>
                  </a:lnTo>
                  <a:cubicBezTo>
                    <a:pt x="18695" y="15165"/>
                    <a:pt x="16698" y="17581"/>
                    <a:pt x="11217" y="17581"/>
                  </a:cubicBezTo>
                  <a:lnTo>
                    <a:pt x="9592" y="17581"/>
                  </a:lnTo>
                  <a:lnTo>
                    <a:pt x="9592" y="22458"/>
                  </a:lnTo>
                  <a:cubicBezTo>
                    <a:pt x="10172" y="22481"/>
                    <a:pt x="10683" y="22504"/>
                    <a:pt x="11240" y="22504"/>
                  </a:cubicBezTo>
                  <a:cubicBezTo>
                    <a:pt x="19137" y="22504"/>
                    <a:pt x="24710" y="19392"/>
                    <a:pt x="24710" y="11612"/>
                  </a:cubicBezTo>
                  <a:lnTo>
                    <a:pt x="24710" y="11148"/>
                  </a:lnTo>
                  <a:cubicBezTo>
                    <a:pt x="24687" y="3019"/>
                    <a:pt x="18626" y="0"/>
                    <a:pt x="982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286;p26"/>
            <p:cNvSpPr/>
            <p:nvPr/>
          </p:nvSpPr>
          <p:spPr>
            <a:xfrm>
              <a:off x="4278825" y="2482125"/>
              <a:ext cx="369275" cy="814025"/>
            </a:xfrm>
            <a:custGeom>
              <a:avLst/>
              <a:gdLst/>
              <a:ahLst/>
              <a:cxnLst/>
              <a:rect l="l" t="t" r="r" b="b"/>
              <a:pathLst>
                <a:path w="14771" h="32561" extrusionOk="0">
                  <a:moveTo>
                    <a:pt x="5667" y="1"/>
                  </a:moveTo>
                  <a:lnTo>
                    <a:pt x="0" y="744"/>
                  </a:lnTo>
                  <a:lnTo>
                    <a:pt x="0" y="25710"/>
                  </a:lnTo>
                  <a:cubicBezTo>
                    <a:pt x="0" y="30447"/>
                    <a:pt x="2346" y="32561"/>
                    <a:pt x="7618" y="32561"/>
                  </a:cubicBezTo>
                  <a:lnTo>
                    <a:pt x="14771" y="32561"/>
                  </a:lnTo>
                  <a:lnTo>
                    <a:pt x="14771" y="28241"/>
                  </a:lnTo>
                  <a:lnTo>
                    <a:pt x="9499" y="28241"/>
                  </a:lnTo>
                  <a:cubicBezTo>
                    <a:pt x="7223" y="28241"/>
                    <a:pt x="5667" y="28148"/>
                    <a:pt x="5667" y="25710"/>
                  </a:cubicBezTo>
                  <a:lnTo>
                    <a:pt x="5667" y="10103"/>
                  </a:lnTo>
                  <a:lnTo>
                    <a:pt x="14771" y="10103"/>
                  </a:lnTo>
                  <a:lnTo>
                    <a:pt x="14771" y="5783"/>
                  </a:lnTo>
                  <a:lnTo>
                    <a:pt x="5667" y="5783"/>
                  </a:lnTo>
                  <a:lnTo>
                    <a:pt x="566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" name="Google Shape;287;p26"/>
            <p:cNvSpPr/>
            <p:nvPr/>
          </p:nvSpPr>
          <p:spPr>
            <a:xfrm>
              <a:off x="5652525" y="3180600"/>
              <a:ext cx="117875" cy="117300"/>
            </a:xfrm>
            <a:custGeom>
              <a:avLst/>
              <a:gdLst/>
              <a:ahLst/>
              <a:cxnLst/>
              <a:rect l="l" t="t" r="r" b="b"/>
              <a:pathLst>
                <a:path w="4715" h="4692" extrusionOk="0">
                  <a:moveTo>
                    <a:pt x="2230" y="1277"/>
                  </a:moveTo>
                  <a:cubicBezTo>
                    <a:pt x="2741" y="1277"/>
                    <a:pt x="2973" y="1463"/>
                    <a:pt x="2973" y="1812"/>
                  </a:cubicBezTo>
                  <a:cubicBezTo>
                    <a:pt x="2973" y="2160"/>
                    <a:pt x="2741" y="2369"/>
                    <a:pt x="2299" y="2369"/>
                  </a:cubicBezTo>
                  <a:lnTo>
                    <a:pt x="1812" y="2369"/>
                  </a:lnTo>
                  <a:lnTo>
                    <a:pt x="1812" y="1277"/>
                  </a:lnTo>
                  <a:close/>
                  <a:moveTo>
                    <a:pt x="1580" y="1045"/>
                  </a:moveTo>
                  <a:lnTo>
                    <a:pt x="1580" y="3553"/>
                  </a:lnTo>
                  <a:lnTo>
                    <a:pt x="1858" y="3553"/>
                  </a:lnTo>
                  <a:lnTo>
                    <a:pt x="1858" y="2601"/>
                  </a:lnTo>
                  <a:lnTo>
                    <a:pt x="2462" y="2578"/>
                  </a:lnTo>
                  <a:lnTo>
                    <a:pt x="3089" y="3553"/>
                  </a:lnTo>
                  <a:lnTo>
                    <a:pt x="3391" y="3553"/>
                  </a:lnTo>
                  <a:lnTo>
                    <a:pt x="2741" y="2508"/>
                  </a:lnTo>
                  <a:cubicBezTo>
                    <a:pt x="3019" y="2392"/>
                    <a:pt x="3252" y="2160"/>
                    <a:pt x="3252" y="1788"/>
                  </a:cubicBezTo>
                  <a:cubicBezTo>
                    <a:pt x="3252" y="1324"/>
                    <a:pt x="2927" y="1045"/>
                    <a:pt x="2299" y="1045"/>
                  </a:cubicBezTo>
                  <a:close/>
                  <a:moveTo>
                    <a:pt x="2346" y="302"/>
                  </a:moveTo>
                  <a:cubicBezTo>
                    <a:pt x="3461" y="302"/>
                    <a:pt x="4343" y="1231"/>
                    <a:pt x="4343" y="2323"/>
                  </a:cubicBezTo>
                  <a:cubicBezTo>
                    <a:pt x="4343" y="3414"/>
                    <a:pt x="3461" y="4320"/>
                    <a:pt x="2346" y="4320"/>
                  </a:cubicBezTo>
                  <a:cubicBezTo>
                    <a:pt x="1254" y="4320"/>
                    <a:pt x="349" y="3414"/>
                    <a:pt x="349" y="2323"/>
                  </a:cubicBezTo>
                  <a:cubicBezTo>
                    <a:pt x="349" y="1208"/>
                    <a:pt x="1254" y="302"/>
                    <a:pt x="2346" y="302"/>
                  </a:cubicBezTo>
                  <a:close/>
                  <a:moveTo>
                    <a:pt x="2346" y="0"/>
                  </a:moveTo>
                  <a:cubicBezTo>
                    <a:pt x="1045" y="0"/>
                    <a:pt x="0" y="1045"/>
                    <a:pt x="0" y="2346"/>
                  </a:cubicBezTo>
                  <a:cubicBezTo>
                    <a:pt x="0" y="3623"/>
                    <a:pt x="1045" y="4691"/>
                    <a:pt x="2346" y="4691"/>
                  </a:cubicBezTo>
                  <a:cubicBezTo>
                    <a:pt x="3670" y="4691"/>
                    <a:pt x="4715" y="3623"/>
                    <a:pt x="4715" y="2346"/>
                  </a:cubicBezTo>
                  <a:cubicBezTo>
                    <a:pt x="4715" y="1045"/>
                    <a:pt x="3670" y="0"/>
                    <a:pt x="234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4 – Sidebar">
  <p:cSld name="CUSTOM_5">
    <p:spTree>
      <p:nvGrpSpPr>
        <p:cNvPr id="1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89" name="Google Shape;289;p27"/>
          <p:cNvCxnSpPr/>
          <p:nvPr/>
        </p:nvCxnSpPr>
        <p:spPr>
          <a:xfrm rot="10800000">
            <a:off x="6081375" y="905700"/>
            <a:ext cx="0" cy="3764400"/>
          </a:xfrm>
          <a:prstGeom prst="straightConnector1">
            <a:avLst/>
          </a:prstGeom>
          <a:noFill/>
          <a:ln w="19050" cap="flat" cmpd="sng">
            <a:solidFill>
              <a:srgbClr val="D9D9D9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90" name="Google Shape;290;p27"/>
          <p:cNvSpPr txBox="1">
            <a:spLocks noGrp="1"/>
          </p:cNvSpPr>
          <p:nvPr>
            <p:ph type="title"/>
          </p:nvPr>
        </p:nvSpPr>
        <p:spPr>
          <a:xfrm>
            <a:off x="192475" y="151275"/>
            <a:ext cx="8663100" cy="39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500" b="1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grpSp>
        <p:nvGrpSpPr>
          <p:cNvPr id="291" name="Google Shape;291;p27"/>
          <p:cNvGrpSpPr/>
          <p:nvPr/>
        </p:nvGrpSpPr>
        <p:grpSpPr>
          <a:xfrm>
            <a:off x="287525" y="4854556"/>
            <a:ext cx="634914" cy="148716"/>
            <a:chOff x="1841475" y="2392725"/>
            <a:chExt cx="3928925" cy="920275"/>
          </a:xfrm>
        </p:grpSpPr>
        <p:sp>
          <p:nvSpPr>
            <p:cNvPr id="292" name="Google Shape;292;p27"/>
            <p:cNvSpPr/>
            <p:nvPr/>
          </p:nvSpPr>
          <p:spPr>
            <a:xfrm>
              <a:off x="2574175" y="2392725"/>
              <a:ext cx="139950" cy="905175"/>
            </a:xfrm>
            <a:custGeom>
              <a:avLst/>
              <a:gdLst/>
              <a:ahLst/>
              <a:cxnLst/>
              <a:rect l="l" t="t" r="r" b="b"/>
              <a:pathLst>
                <a:path w="5598" h="36207" extrusionOk="0">
                  <a:moveTo>
                    <a:pt x="1" y="0"/>
                  </a:moveTo>
                  <a:lnTo>
                    <a:pt x="1" y="5411"/>
                  </a:lnTo>
                  <a:lnTo>
                    <a:pt x="5575" y="5411"/>
                  </a:lnTo>
                  <a:lnTo>
                    <a:pt x="5575" y="0"/>
                  </a:lnTo>
                  <a:close/>
                  <a:moveTo>
                    <a:pt x="1" y="9383"/>
                  </a:moveTo>
                  <a:lnTo>
                    <a:pt x="1" y="36206"/>
                  </a:lnTo>
                  <a:lnTo>
                    <a:pt x="5598" y="36206"/>
                  </a:lnTo>
                  <a:lnTo>
                    <a:pt x="5598" y="9383"/>
                  </a:ln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293;p27"/>
            <p:cNvSpPr/>
            <p:nvPr/>
          </p:nvSpPr>
          <p:spPr>
            <a:xfrm>
              <a:off x="2816875" y="2626700"/>
              <a:ext cx="703700" cy="686300"/>
            </a:xfrm>
            <a:custGeom>
              <a:avLst/>
              <a:gdLst/>
              <a:ahLst/>
              <a:cxnLst/>
              <a:rect l="l" t="t" r="r" b="b"/>
              <a:pathLst>
                <a:path w="28148" h="27452" extrusionOk="0">
                  <a:moveTo>
                    <a:pt x="0" y="0"/>
                  </a:moveTo>
                  <a:lnTo>
                    <a:pt x="0" y="3949"/>
                  </a:lnTo>
                  <a:lnTo>
                    <a:pt x="2601" y="3949"/>
                  </a:lnTo>
                  <a:lnTo>
                    <a:pt x="9081" y="23201"/>
                  </a:lnTo>
                  <a:cubicBezTo>
                    <a:pt x="10103" y="26151"/>
                    <a:pt x="11821" y="27451"/>
                    <a:pt x="14701" y="27451"/>
                  </a:cubicBezTo>
                  <a:cubicBezTo>
                    <a:pt x="16629" y="27451"/>
                    <a:pt x="19021" y="26987"/>
                    <a:pt x="20368" y="23201"/>
                  </a:cubicBezTo>
                  <a:lnTo>
                    <a:pt x="28148" y="0"/>
                  </a:lnTo>
                  <a:lnTo>
                    <a:pt x="22783" y="0"/>
                  </a:lnTo>
                  <a:lnTo>
                    <a:pt x="15978" y="21529"/>
                  </a:lnTo>
                  <a:cubicBezTo>
                    <a:pt x="15723" y="22458"/>
                    <a:pt x="15537" y="23015"/>
                    <a:pt x="14701" y="23015"/>
                  </a:cubicBezTo>
                  <a:cubicBezTo>
                    <a:pt x="13888" y="23015"/>
                    <a:pt x="13703" y="22458"/>
                    <a:pt x="13424" y="21529"/>
                  </a:cubicBezTo>
                  <a:lnTo>
                    <a:pt x="6712" y="0"/>
                  </a:ln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294;p27"/>
            <p:cNvSpPr/>
            <p:nvPr/>
          </p:nvSpPr>
          <p:spPr>
            <a:xfrm>
              <a:off x="3557125" y="2626700"/>
              <a:ext cx="614900" cy="685700"/>
            </a:xfrm>
            <a:custGeom>
              <a:avLst/>
              <a:gdLst/>
              <a:ahLst/>
              <a:cxnLst/>
              <a:rect l="l" t="t" r="r" b="b"/>
              <a:pathLst>
                <a:path w="24596" h="27428" extrusionOk="0">
                  <a:moveTo>
                    <a:pt x="12310" y="4436"/>
                  </a:moveTo>
                  <a:cubicBezTo>
                    <a:pt x="16676" y="4436"/>
                    <a:pt x="19347" y="7711"/>
                    <a:pt x="19347" y="11636"/>
                  </a:cubicBezTo>
                  <a:lnTo>
                    <a:pt x="19347" y="15839"/>
                  </a:lnTo>
                  <a:cubicBezTo>
                    <a:pt x="19347" y="19764"/>
                    <a:pt x="16653" y="23039"/>
                    <a:pt x="12310" y="23039"/>
                  </a:cubicBezTo>
                  <a:cubicBezTo>
                    <a:pt x="7851" y="23039"/>
                    <a:pt x="5296" y="19764"/>
                    <a:pt x="5319" y="15839"/>
                  </a:cubicBezTo>
                  <a:lnTo>
                    <a:pt x="5319" y="11636"/>
                  </a:lnTo>
                  <a:cubicBezTo>
                    <a:pt x="5319" y="7711"/>
                    <a:pt x="7735" y="4436"/>
                    <a:pt x="12310" y="4436"/>
                  </a:cubicBezTo>
                  <a:close/>
                  <a:moveTo>
                    <a:pt x="12310" y="0"/>
                  </a:moveTo>
                  <a:cubicBezTo>
                    <a:pt x="5087" y="0"/>
                    <a:pt x="1" y="4785"/>
                    <a:pt x="47" y="11612"/>
                  </a:cubicBezTo>
                  <a:lnTo>
                    <a:pt x="47" y="15816"/>
                  </a:lnTo>
                  <a:cubicBezTo>
                    <a:pt x="47" y="22644"/>
                    <a:pt x="5087" y="27428"/>
                    <a:pt x="12310" y="27428"/>
                  </a:cubicBezTo>
                  <a:cubicBezTo>
                    <a:pt x="19556" y="27428"/>
                    <a:pt x="24595" y="22644"/>
                    <a:pt x="24595" y="15816"/>
                  </a:cubicBezTo>
                  <a:lnTo>
                    <a:pt x="24595" y="11612"/>
                  </a:lnTo>
                  <a:cubicBezTo>
                    <a:pt x="24595" y="4785"/>
                    <a:pt x="19556" y="0"/>
                    <a:pt x="12310" y="0"/>
                  </a:cubicBez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Google Shape;295;p27"/>
            <p:cNvSpPr/>
            <p:nvPr/>
          </p:nvSpPr>
          <p:spPr>
            <a:xfrm>
              <a:off x="4732275" y="2617400"/>
              <a:ext cx="582350" cy="679925"/>
            </a:xfrm>
            <a:custGeom>
              <a:avLst/>
              <a:gdLst/>
              <a:ahLst/>
              <a:cxnLst/>
              <a:rect l="l" t="t" r="r" b="b"/>
              <a:pathLst>
                <a:path w="23294" h="27197" extrusionOk="0">
                  <a:moveTo>
                    <a:pt x="11914" y="1"/>
                  </a:moveTo>
                  <a:cubicBezTo>
                    <a:pt x="4552" y="1"/>
                    <a:pt x="0" y="4646"/>
                    <a:pt x="0" y="12101"/>
                  </a:cubicBezTo>
                  <a:lnTo>
                    <a:pt x="0" y="15027"/>
                  </a:lnTo>
                  <a:cubicBezTo>
                    <a:pt x="0" y="22482"/>
                    <a:pt x="4552" y="27196"/>
                    <a:pt x="11914" y="27196"/>
                  </a:cubicBezTo>
                  <a:cubicBezTo>
                    <a:pt x="12077" y="27196"/>
                    <a:pt x="13377" y="27196"/>
                    <a:pt x="13958" y="27127"/>
                  </a:cubicBezTo>
                  <a:lnTo>
                    <a:pt x="13958" y="22644"/>
                  </a:lnTo>
                  <a:cubicBezTo>
                    <a:pt x="13726" y="22644"/>
                    <a:pt x="12054" y="22691"/>
                    <a:pt x="11914" y="22691"/>
                  </a:cubicBezTo>
                  <a:cubicBezTo>
                    <a:pt x="7896" y="22691"/>
                    <a:pt x="5226" y="19625"/>
                    <a:pt x="5226" y="15027"/>
                  </a:cubicBezTo>
                  <a:lnTo>
                    <a:pt x="5226" y="12101"/>
                  </a:lnTo>
                  <a:cubicBezTo>
                    <a:pt x="5226" y="7502"/>
                    <a:pt x="7920" y="4437"/>
                    <a:pt x="11914" y="4437"/>
                  </a:cubicBezTo>
                  <a:cubicBezTo>
                    <a:pt x="13702" y="4437"/>
                    <a:pt x="16443" y="4576"/>
                    <a:pt x="17395" y="4785"/>
                  </a:cubicBezTo>
                  <a:lnTo>
                    <a:pt x="17674" y="4831"/>
                  </a:lnTo>
                  <a:lnTo>
                    <a:pt x="17674" y="27196"/>
                  </a:lnTo>
                  <a:lnTo>
                    <a:pt x="23271" y="27196"/>
                  </a:lnTo>
                  <a:lnTo>
                    <a:pt x="23271" y="2137"/>
                  </a:lnTo>
                  <a:cubicBezTo>
                    <a:pt x="23294" y="1673"/>
                    <a:pt x="23294" y="1510"/>
                    <a:pt x="22272" y="1232"/>
                  </a:cubicBezTo>
                  <a:cubicBezTo>
                    <a:pt x="19485" y="512"/>
                    <a:pt x="15119" y="1"/>
                    <a:pt x="11914" y="1"/>
                  </a:cubicBez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" name="Google Shape;296;p27"/>
            <p:cNvSpPr/>
            <p:nvPr/>
          </p:nvSpPr>
          <p:spPr>
            <a:xfrm>
              <a:off x="5448725" y="2392725"/>
              <a:ext cx="139950" cy="905175"/>
            </a:xfrm>
            <a:custGeom>
              <a:avLst/>
              <a:gdLst/>
              <a:ahLst/>
              <a:cxnLst/>
              <a:rect l="l" t="t" r="r" b="b"/>
              <a:pathLst>
                <a:path w="5598" h="36207" extrusionOk="0">
                  <a:moveTo>
                    <a:pt x="1" y="0"/>
                  </a:moveTo>
                  <a:lnTo>
                    <a:pt x="1" y="36206"/>
                  </a:lnTo>
                  <a:lnTo>
                    <a:pt x="5598" y="36206"/>
                  </a:lnTo>
                  <a:lnTo>
                    <a:pt x="5598" y="0"/>
                  </a:ln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297;p27"/>
            <p:cNvSpPr/>
            <p:nvPr/>
          </p:nvSpPr>
          <p:spPr>
            <a:xfrm>
              <a:off x="1841475" y="2392725"/>
              <a:ext cx="617775" cy="904600"/>
            </a:xfrm>
            <a:custGeom>
              <a:avLst/>
              <a:gdLst/>
              <a:ahLst/>
              <a:cxnLst/>
              <a:rect l="l" t="t" r="r" b="b"/>
              <a:pathLst>
                <a:path w="24711" h="36184" extrusionOk="0">
                  <a:moveTo>
                    <a:pt x="0" y="0"/>
                  </a:moveTo>
                  <a:lnTo>
                    <a:pt x="0" y="36183"/>
                  </a:lnTo>
                  <a:lnTo>
                    <a:pt x="5806" y="36183"/>
                  </a:lnTo>
                  <a:lnTo>
                    <a:pt x="5806" y="5040"/>
                  </a:lnTo>
                  <a:lnTo>
                    <a:pt x="9220" y="5040"/>
                  </a:lnTo>
                  <a:cubicBezTo>
                    <a:pt x="9940" y="5040"/>
                    <a:pt x="10544" y="5063"/>
                    <a:pt x="11194" y="5086"/>
                  </a:cubicBezTo>
                  <a:cubicBezTo>
                    <a:pt x="16234" y="5179"/>
                    <a:pt x="18695" y="7176"/>
                    <a:pt x="18695" y="11101"/>
                  </a:cubicBezTo>
                  <a:lnTo>
                    <a:pt x="18695" y="11543"/>
                  </a:lnTo>
                  <a:cubicBezTo>
                    <a:pt x="18695" y="15165"/>
                    <a:pt x="16698" y="17581"/>
                    <a:pt x="11217" y="17581"/>
                  </a:cubicBezTo>
                  <a:lnTo>
                    <a:pt x="9592" y="17581"/>
                  </a:lnTo>
                  <a:lnTo>
                    <a:pt x="9592" y="22458"/>
                  </a:lnTo>
                  <a:cubicBezTo>
                    <a:pt x="10172" y="22481"/>
                    <a:pt x="10683" y="22504"/>
                    <a:pt x="11240" y="22504"/>
                  </a:cubicBezTo>
                  <a:cubicBezTo>
                    <a:pt x="19137" y="22504"/>
                    <a:pt x="24710" y="19392"/>
                    <a:pt x="24710" y="11612"/>
                  </a:cubicBezTo>
                  <a:lnTo>
                    <a:pt x="24710" y="11148"/>
                  </a:lnTo>
                  <a:cubicBezTo>
                    <a:pt x="24687" y="3019"/>
                    <a:pt x="18626" y="0"/>
                    <a:pt x="9824" y="0"/>
                  </a:cubicBez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298;p27"/>
            <p:cNvSpPr/>
            <p:nvPr/>
          </p:nvSpPr>
          <p:spPr>
            <a:xfrm>
              <a:off x="4278825" y="2482125"/>
              <a:ext cx="369275" cy="814025"/>
            </a:xfrm>
            <a:custGeom>
              <a:avLst/>
              <a:gdLst/>
              <a:ahLst/>
              <a:cxnLst/>
              <a:rect l="l" t="t" r="r" b="b"/>
              <a:pathLst>
                <a:path w="14771" h="32561" extrusionOk="0">
                  <a:moveTo>
                    <a:pt x="5667" y="1"/>
                  </a:moveTo>
                  <a:lnTo>
                    <a:pt x="0" y="744"/>
                  </a:lnTo>
                  <a:lnTo>
                    <a:pt x="0" y="25710"/>
                  </a:lnTo>
                  <a:cubicBezTo>
                    <a:pt x="0" y="30447"/>
                    <a:pt x="2346" y="32561"/>
                    <a:pt x="7618" y="32561"/>
                  </a:cubicBezTo>
                  <a:lnTo>
                    <a:pt x="14771" y="32561"/>
                  </a:lnTo>
                  <a:lnTo>
                    <a:pt x="14771" y="28241"/>
                  </a:lnTo>
                  <a:lnTo>
                    <a:pt x="9499" y="28241"/>
                  </a:lnTo>
                  <a:cubicBezTo>
                    <a:pt x="7223" y="28241"/>
                    <a:pt x="5667" y="28148"/>
                    <a:pt x="5667" y="25710"/>
                  </a:cubicBezTo>
                  <a:lnTo>
                    <a:pt x="5667" y="10103"/>
                  </a:lnTo>
                  <a:lnTo>
                    <a:pt x="14771" y="10103"/>
                  </a:lnTo>
                  <a:lnTo>
                    <a:pt x="14771" y="5783"/>
                  </a:lnTo>
                  <a:lnTo>
                    <a:pt x="5667" y="5783"/>
                  </a:lnTo>
                  <a:lnTo>
                    <a:pt x="5667" y="1"/>
                  </a:ln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299;p27"/>
            <p:cNvSpPr/>
            <p:nvPr/>
          </p:nvSpPr>
          <p:spPr>
            <a:xfrm>
              <a:off x="5652525" y="3180600"/>
              <a:ext cx="117875" cy="117300"/>
            </a:xfrm>
            <a:custGeom>
              <a:avLst/>
              <a:gdLst/>
              <a:ahLst/>
              <a:cxnLst/>
              <a:rect l="l" t="t" r="r" b="b"/>
              <a:pathLst>
                <a:path w="4715" h="4692" extrusionOk="0">
                  <a:moveTo>
                    <a:pt x="2230" y="1277"/>
                  </a:moveTo>
                  <a:cubicBezTo>
                    <a:pt x="2741" y="1277"/>
                    <a:pt x="2973" y="1463"/>
                    <a:pt x="2973" y="1812"/>
                  </a:cubicBezTo>
                  <a:cubicBezTo>
                    <a:pt x="2973" y="2160"/>
                    <a:pt x="2741" y="2369"/>
                    <a:pt x="2299" y="2369"/>
                  </a:cubicBezTo>
                  <a:lnTo>
                    <a:pt x="1812" y="2369"/>
                  </a:lnTo>
                  <a:lnTo>
                    <a:pt x="1812" y="1277"/>
                  </a:lnTo>
                  <a:close/>
                  <a:moveTo>
                    <a:pt x="1580" y="1045"/>
                  </a:moveTo>
                  <a:lnTo>
                    <a:pt x="1580" y="3553"/>
                  </a:lnTo>
                  <a:lnTo>
                    <a:pt x="1858" y="3553"/>
                  </a:lnTo>
                  <a:lnTo>
                    <a:pt x="1858" y="2601"/>
                  </a:lnTo>
                  <a:lnTo>
                    <a:pt x="2462" y="2578"/>
                  </a:lnTo>
                  <a:lnTo>
                    <a:pt x="3089" y="3553"/>
                  </a:lnTo>
                  <a:lnTo>
                    <a:pt x="3391" y="3553"/>
                  </a:lnTo>
                  <a:lnTo>
                    <a:pt x="2741" y="2508"/>
                  </a:lnTo>
                  <a:cubicBezTo>
                    <a:pt x="3019" y="2392"/>
                    <a:pt x="3252" y="2160"/>
                    <a:pt x="3252" y="1788"/>
                  </a:cubicBezTo>
                  <a:cubicBezTo>
                    <a:pt x="3252" y="1324"/>
                    <a:pt x="2927" y="1045"/>
                    <a:pt x="2299" y="1045"/>
                  </a:cubicBezTo>
                  <a:close/>
                  <a:moveTo>
                    <a:pt x="2346" y="302"/>
                  </a:moveTo>
                  <a:cubicBezTo>
                    <a:pt x="3461" y="302"/>
                    <a:pt x="4343" y="1231"/>
                    <a:pt x="4343" y="2323"/>
                  </a:cubicBezTo>
                  <a:cubicBezTo>
                    <a:pt x="4343" y="3414"/>
                    <a:pt x="3461" y="4320"/>
                    <a:pt x="2346" y="4320"/>
                  </a:cubicBezTo>
                  <a:cubicBezTo>
                    <a:pt x="1254" y="4320"/>
                    <a:pt x="349" y="3414"/>
                    <a:pt x="349" y="2323"/>
                  </a:cubicBezTo>
                  <a:cubicBezTo>
                    <a:pt x="349" y="1208"/>
                    <a:pt x="1254" y="302"/>
                    <a:pt x="2346" y="302"/>
                  </a:cubicBezTo>
                  <a:close/>
                  <a:moveTo>
                    <a:pt x="2346" y="0"/>
                  </a:moveTo>
                  <a:cubicBezTo>
                    <a:pt x="1045" y="0"/>
                    <a:pt x="0" y="1045"/>
                    <a:pt x="0" y="2346"/>
                  </a:cubicBezTo>
                  <a:cubicBezTo>
                    <a:pt x="0" y="3623"/>
                    <a:pt x="1045" y="4691"/>
                    <a:pt x="2346" y="4691"/>
                  </a:cubicBezTo>
                  <a:cubicBezTo>
                    <a:pt x="3670" y="4691"/>
                    <a:pt x="4715" y="3623"/>
                    <a:pt x="4715" y="2346"/>
                  </a:cubicBezTo>
                  <a:cubicBezTo>
                    <a:pt x="4715" y="1045"/>
                    <a:pt x="3670" y="0"/>
                    <a:pt x="2346" y="0"/>
                  </a:cubicBez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300" name="Google Shape;300;p27"/>
          <p:cNvCxnSpPr/>
          <p:nvPr/>
        </p:nvCxnSpPr>
        <p:spPr>
          <a:xfrm>
            <a:off x="6078286" y="-214525"/>
            <a:ext cx="0" cy="119700"/>
          </a:xfrm>
          <a:prstGeom prst="straightConnector1">
            <a:avLst/>
          </a:prstGeom>
          <a:noFill/>
          <a:ln w="9525" cap="flat" cmpd="sng">
            <a:solidFill>
              <a:srgbClr val="D9D9D9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01" name="Google Shape;301;p27"/>
          <p:cNvSpPr txBox="1">
            <a:spLocks noGrp="1"/>
          </p:cNvSpPr>
          <p:nvPr>
            <p:ph type="body" idx="1"/>
          </p:nvPr>
        </p:nvSpPr>
        <p:spPr>
          <a:xfrm>
            <a:off x="192475" y="900400"/>
            <a:ext cx="5618700" cy="376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roxima Nova"/>
              <a:buChar char="●"/>
              <a:defRPr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lvl="1" indent="-31750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roxima Nova"/>
              <a:buChar char="○"/>
              <a:defRPr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lvl="2" indent="-31750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roxima Nova"/>
              <a:buChar char="■"/>
              <a:defRPr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lvl="3" indent="-31750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roxima Nova"/>
              <a:buChar char="●"/>
              <a:defRPr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lvl="4" indent="-31750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roxima Nova"/>
              <a:buChar char="○"/>
              <a:defRPr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lvl="5" indent="-31750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roxima Nova"/>
              <a:buChar char="■"/>
              <a:defRPr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lvl="6" indent="-31750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roxima Nova"/>
              <a:buChar char="●"/>
              <a:defRPr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lvl="7" indent="-31750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roxima Nova"/>
              <a:buChar char="○"/>
              <a:defRPr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lvl="8" indent="-317500" rtl="0">
              <a:lnSpc>
                <a:spcPct val="110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400"/>
              <a:buFont typeface="Proxima Nova"/>
              <a:buChar char="■"/>
              <a:defRPr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  <p:sp>
        <p:nvSpPr>
          <p:cNvPr id="302" name="Google Shape;302;p27"/>
          <p:cNvSpPr txBox="1">
            <a:spLocks noGrp="1"/>
          </p:cNvSpPr>
          <p:nvPr>
            <p:ph type="body" idx="2"/>
          </p:nvPr>
        </p:nvSpPr>
        <p:spPr>
          <a:xfrm>
            <a:off x="6222125" y="900400"/>
            <a:ext cx="2729400" cy="376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Proxima Nova"/>
              <a:buChar char="●"/>
              <a:defRPr sz="1300" b="1">
                <a:solidFill>
                  <a:schemeClr val="lt2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lvl="1" indent="-311150" rtl="0">
              <a:lnSpc>
                <a:spcPct val="110000"/>
              </a:lnSpc>
              <a:spcBef>
                <a:spcPts val="200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Proxima Nova"/>
              <a:buChar char="○"/>
              <a:defRPr sz="1300" b="1">
                <a:solidFill>
                  <a:schemeClr val="lt2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lvl="2" indent="-311150" rtl="0">
              <a:lnSpc>
                <a:spcPct val="110000"/>
              </a:lnSpc>
              <a:spcBef>
                <a:spcPts val="200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Proxima Nova"/>
              <a:buChar char="■"/>
              <a:defRPr sz="1300" b="1">
                <a:solidFill>
                  <a:schemeClr val="lt2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lvl="3" indent="-311150" rtl="0">
              <a:lnSpc>
                <a:spcPct val="110000"/>
              </a:lnSpc>
              <a:spcBef>
                <a:spcPts val="200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Proxima Nova"/>
              <a:buChar char="●"/>
              <a:defRPr sz="1300" b="1">
                <a:solidFill>
                  <a:schemeClr val="lt2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lvl="4" indent="-311150" rtl="0">
              <a:lnSpc>
                <a:spcPct val="110000"/>
              </a:lnSpc>
              <a:spcBef>
                <a:spcPts val="200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Proxima Nova"/>
              <a:buChar char="○"/>
              <a:defRPr sz="1300" b="1">
                <a:solidFill>
                  <a:schemeClr val="lt2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lvl="5" indent="-311150" rtl="0">
              <a:lnSpc>
                <a:spcPct val="110000"/>
              </a:lnSpc>
              <a:spcBef>
                <a:spcPts val="200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Proxima Nova"/>
              <a:buChar char="■"/>
              <a:defRPr sz="1300" b="1">
                <a:solidFill>
                  <a:schemeClr val="lt2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lvl="6" indent="-311150" rtl="0">
              <a:lnSpc>
                <a:spcPct val="110000"/>
              </a:lnSpc>
              <a:spcBef>
                <a:spcPts val="200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Proxima Nova"/>
              <a:buChar char="●"/>
              <a:defRPr sz="1300" b="1">
                <a:solidFill>
                  <a:schemeClr val="lt2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lvl="7" indent="-311150" rtl="0">
              <a:lnSpc>
                <a:spcPct val="110000"/>
              </a:lnSpc>
              <a:spcBef>
                <a:spcPts val="200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Proxima Nova"/>
              <a:buChar char="○"/>
              <a:defRPr sz="1300" b="1">
                <a:solidFill>
                  <a:schemeClr val="lt2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lvl="8" indent="-311150" rtl="0">
              <a:lnSpc>
                <a:spcPct val="110000"/>
              </a:lnSpc>
              <a:spcBef>
                <a:spcPts val="2000"/>
              </a:spcBef>
              <a:spcAft>
                <a:spcPts val="2000"/>
              </a:spcAft>
              <a:buClr>
                <a:schemeClr val="lt2"/>
              </a:buClr>
              <a:buSzPts val="1300"/>
              <a:buFont typeface="Proxima Nova"/>
              <a:buChar char="■"/>
              <a:defRPr sz="1300" b="1">
                <a:solidFill>
                  <a:schemeClr val="lt2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5 – Split">
  <p:cSld name="CUSTOM_8">
    <p:spTree>
      <p:nvGrpSpPr>
        <p:cNvPr id="1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04" name="Google Shape;304;p28"/>
          <p:cNvCxnSpPr/>
          <p:nvPr/>
        </p:nvCxnSpPr>
        <p:spPr>
          <a:xfrm>
            <a:off x="4572000" y="-214525"/>
            <a:ext cx="0" cy="119700"/>
          </a:xfrm>
          <a:prstGeom prst="straightConnector1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305" name="Google Shape;305;p28"/>
          <p:cNvGrpSpPr/>
          <p:nvPr/>
        </p:nvGrpSpPr>
        <p:grpSpPr>
          <a:xfrm>
            <a:off x="287525" y="4854556"/>
            <a:ext cx="634914" cy="148716"/>
            <a:chOff x="1841475" y="2392725"/>
            <a:chExt cx="3928925" cy="920275"/>
          </a:xfrm>
        </p:grpSpPr>
        <p:sp>
          <p:nvSpPr>
            <p:cNvPr id="306" name="Google Shape;306;p28"/>
            <p:cNvSpPr/>
            <p:nvPr/>
          </p:nvSpPr>
          <p:spPr>
            <a:xfrm>
              <a:off x="2574175" y="2392725"/>
              <a:ext cx="139950" cy="905175"/>
            </a:xfrm>
            <a:custGeom>
              <a:avLst/>
              <a:gdLst/>
              <a:ahLst/>
              <a:cxnLst/>
              <a:rect l="l" t="t" r="r" b="b"/>
              <a:pathLst>
                <a:path w="5598" h="36207" extrusionOk="0">
                  <a:moveTo>
                    <a:pt x="1" y="0"/>
                  </a:moveTo>
                  <a:lnTo>
                    <a:pt x="1" y="5411"/>
                  </a:lnTo>
                  <a:lnTo>
                    <a:pt x="5575" y="5411"/>
                  </a:lnTo>
                  <a:lnTo>
                    <a:pt x="5575" y="0"/>
                  </a:lnTo>
                  <a:close/>
                  <a:moveTo>
                    <a:pt x="1" y="9383"/>
                  </a:moveTo>
                  <a:lnTo>
                    <a:pt x="1" y="36206"/>
                  </a:lnTo>
                  <a:lnTo>
                    <a:pt x="5598" y="36206"/>
                  </a:lnTo>
                  <a:lnTo>
                    <a:pt x="5598" y="9383"/>
                  </a:ln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" name="Google Shape;307;p28"/>
            <p:cNvSpPr/>
            <p:nvPr/>
          </p:nvSpPr>
          <p:spPr>
            <a:xfrm>
              <a:off x="2816875" y="2626700"/>
              <a:ext cx="703700" cy="686300"/>
            </a:xfrm>
            <a:custGeom>
              <a:avLst/>
              <a:gdLst/>
              <a:ahLst/>
              <a:cxnLst/>
              <a:rect l="l" t="t" r="r" b="b"/>
              <a:pathLst>
                <a:path w="28148" h="27452" extrusionOk="0">
                  <a:moveTo>
                    <a:pt x="0" y="0"/>
                  </a:moveTo>
                  <a:lnTo>
                    <a:pt x="0" y="3949"/>
                  </a:lnTo>
                  <a:lnTo>
                    <a:pt x="2601" y="3949"/>
                  </a:lnTo>
                  <a:lnTo>
                    <a:pt x="9081" y="23201"/>
                  </a:lnTo>
                  <a:cubicBezTo>
                    <a:pt x="10103" y="26151"/>
                    <a:pt x="11821" y="27451"/>
                    <a:pt x="14701" y="27451"/>
                  </a:cubicBezTo>
                  <a:cubicBezTo>
                    <a:pt x="16629" y="27451"/>
                    <a:pt x="19021" y="26987"/>
                    <a:pt x="20368" y="23201"/>
                  </a:cubicBezTo>
                  <a:lnTo>
                    <a:pt x="28148" y="0"/>
                  </a:lnTo>
                  <a:lnTo>
                    <a:pt x="22783" y="0"/>
                  </a:lnTo>
                  <a:lnTo>
                    <a:pt x="15978" y="21529"/>
                  </a:lnTo>
                  <a:cubicBezTo>
                    <a:pt x="15723" y="22458"/>
                    <a:pt x="15537" y="23015"/>
                    <a:pt x="14701" y="23015"/>
                  </a:cubicBezTo>
                  <a:cubicBezTo>
                    <a:pt x="13888" y="23015"/>
                    <a:pt x="13703" y="22458"/>
                    <a:pt x="13424" y="21529"/>
                  </a:cubicBezTo>
                  <a:lnTo>
                    <a:pt x="6712" y="0"/>
                  </a:ln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" name="Google Shape;308;p28"/>
            <p:cNvSpPr/>
            <p:nvPr/>
          </p:nvSpPr>
          <p:spPr>
            <a:xfrm>
              <a:off x="3557125" y="2626700"/>
              <a:ext cx="614900" cy="685700"/>
            </a:xfrm>
            <a:custGeom>
              <a:avLst/>
              <a:gdLst/>
              <a:ahLst/>
              <a:cxnLst/>
              <a:rect l="l" t="t" r="r" b="b"/>
              <a:pathLst>
                <a:path w="24596" h="27428" extrusionOk="0">
                  <a:moveTo>
                    <a:pt x="12310" y="4436"/>
                  </a:moveTo>
                  <a:cubicBezTo>
                    <a:pt x="16676" y="4436"/>
                    <a:pt x="19347" y="7711"/>
                    <a:pt x="19347" y="11636"/>
                  </a:cubicBezTo>
                  <a:lnTo>
                    <a:pt x="19347" y="15839"/>
                  </a:lnTo>
                  <a:cubicBezTo>
                    <a:pt x="19347" y="19764"/>
                    <a:pt x="16653" y="23039"/>
                    <a:pt x="12310" y="23039"/>
                  </a:cubicBezTo>
                  <a:cubicBezTo>
                    <a:pt x="7851" y="23039"/>
                    <a:pt x="5296" y="19764"/>
                    <a:pt x="5319" y="15839"/>
                  </a:cubicBezTo>
                  <a:lnTo>
                    <a:pt x="5319" y="11636"/>
                  </a:lnTo>
                  <a:cubicBezTo>
                    <a:pt x="5319" y="7711"/>
                    <a:pt x="7735" y="4436"/>
                    <a:pt x="12310" y="4436"/>
                  </a:cubicBezTo>
                  <a:close/>
                  <a:moveTo>
                    <a:pt x="12310" y="0"/>
                  </a:moveTo>
                  <a:cubicBezTo>
                    <a:pt x="5087" y="0"/>
                    <a:pt x="1" y="4785"/>
                    <a:pt x="47" y="11612"/>
                  </a:cubicBezTo>
                  <a:lnTo>
                    <a:pt x="47" y="15816"/>
                  </a:lnTo>
                  <a:cubicBezTo>
                    <a:pt x="47" y="22644"/>
                    <a:pt x="5087" y="27428"/>
                    <a:pt x="12310" y="27428"/>
                  </a:cubicBezTo>
                  <a:cubicBezTo>
                    <a:pt x="19556" y="27428"/>
                    <a:pt x="24595" y="22644"/>
                    <a:pt x="24595" y="15816"/>
                  </a:cubicBezTo>
                  <a:lnTo>
                    <a:pt x="24595" y="11612"/>
                  </a:lnTo>
                  <a:cubicBezTo>
                    <a:pt x="24595" y="4785"/>
                    <a:pt x="19556" y="0"/>
                    <a:pt x="12310" y="0"/>
                  </a:cubicBez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309;p28"/>
            <p:cNvSpPr/>
            <p:nvPr/>
          </p:nvSpPr>
          <p:spPr>
            <a:xfrm>
              <a:off x="4732275" y="2617400"/>
              <a:ext cx="582350" cy="679925"/>
            </a:xfrm>
            <a:custGeom>
              <a:avLst/>
              <a:gdLst/>
              <a:ahLst/>
              <a:cxnLst/>
              <a:rect l="l" t="t" r="r" b="b"/>
              <a:pathLst>
                <a:path w="23294" h="27197" extrusionOk="0">
                  <a:moveTo>
                    <a:pt x="11914" y="1"/>
                  </a:moveTo>
                  <a:cubicBezTo>
                    <a:pt x="4552" y="1"/>
                    <a:pt x="0" y="4646"/>
                    <a:pt x="0" y="12101"/>
                  </a:cubicBezTo>
                  <a:lnTo>
                    <a:pt x="0" y="15027"/>
                  </a:lnTo>
                  <a:cubicBezTo>
                    <a:pt x="0" y="22482"/>
                    <a:pt x="4552" y="27196"/>
                    <a:pt x="11914" y="27196"/>
                  </a:cubicBezTo>
                  <a:cubicBezTo>
                    <a:pt x="12077" y="27196"/>
                    <a:pt x="13377" y="27196"/>
                    <a:pt x="13958" y="27127"/>
                  </a:cubicBezTo>
                  <a:lnTo>
                    <a:pt x="13958" y="22644"/>
                  </a:lnTo>
                  <a:cubicBezTo>
                    <a:pt x="13726" y="22644"/>
                    <a:pt x="12054" y="22691"/>
                    <a:pt x="11914" y="22691"/>
                  </a:cubicBezTo>
                  <a:cubicBezTo>
                    <a:pt x="7896" y="22691"/>
                    <a:pt x="5226" y="19625"/>
                    <a:pt x="5226" y="15027"/>
                  </a:cubicBezTo>
                  <a:lnTo>
                    <a:pt x="5226" y="12101"/>
                  </a:lnTo>
                  <a:cubicBezTo>
                    <a:pt x="5226" y="7502"/>
                    <a:pt x="7920" y="4437"/>
                    <a:pt x="11914" y="4437"/>
                  </a:cubicBezTo>
                  <a:cubicBezTo>
                    <a:pt x="13702" y="4437"/>
                    <a:pt x="16443" y="4576"/>
                    <a:pt x="17395" y="4785"/>
                  </a:cubicBezTo>
                  <a:lnTo>
                    <a:pt x="17674" y="4831"/>
                  </a:lnTo>
                  <a:lnTo>
                    <a:pt x="17674" y="27196"/>
                  </a:lnTo>
                  <a:lnTo>
                    <a:pt x="23271" y="27196"/>
                  </a:lnTo>
                  <a:lnTo>
                    <a:pt x="23271" y="2137"/>
                  </a:lnTo>
                  <a:cubicBezTo>
                    <a:pt x="23294" y="1673"/>
                    <a:pt x="23294" y="1510"/>
                    <a:pt x="22272" y="1232"/>
                  </a:cubicBezTo>
                  <a:cubicBezTo>
                    <a:pt x="19485" y="512"/>
                    <a:pt x="15119" y="1"/>
                    <a:pt x="11914" y="1"/>
                  </a:cubicBez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Google Shape;310;p28"/>
            <p:cNvSpPr/>
            <p:nvPr/>
          </p:nvSpPr>
          <p:spPr>
            <a:xfrm>
              <a:off x="5448725" y="2392725"/>
              <a:ext cx="139950" cy="905175"/>
            </a:xfrm>
            <a:custGeom>
              <a:avLst/>
              <a:gdLst/>
              <a:ahLst/>
              <a:cxnLst/>
              <a:rect l="l" t="t" r="r" b="b"/>
              <a:pathLst>
                <a:path w="5598" h="36207" extrusionOk="0">
                  <a:moveTo>
                    <a:pt x="1" y="0"/>
                  </a:moveTo>
                  <a:lnTo>
                    <a:pt x="1" y="36206"/>
                  </a:lnTo>
                  <a:lnTo>
                    <a:pt x="5598" y="36206"/>
                  </a:lnTo>
                  <a:lnTo>
                    <a:pt x="5598" y="0"/>
                  </a:ln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" name="Google Shape;311;p28"/>
            <p:cNvSpPr/>
            <p:nvPr/>
          </p:nvSpPr>
          <p:spPr>
            <a:xfrm>
              <a:off x="1841475" y="2392725"/>
              <a:ext cx="617775" cy="904600"/>
            </a:xfrm>
            <a:custGeom>
              <a:avLst/>
              <a:gdLst/>
              <a:ahLst/>
              <a:cxnLst/>
              <a:rect l="l" t="t" r="r" b="b"/>
              <a:pathLst>
                <a:path w="24711" h="36184" extrusionOk="0">
                  <a:moveTo>
                    <a:pt x="0" y="0"/>
                  </a:moveTo>
                  <a:lnTo>
                    <a:pt x="0" y="36183"/>
                  </a:lnTo>
                  <a:lnTo>
                    <a:pt x="5806" y="36183"/>
                  </a:lnTo>
                  <a:lnTo>
                    <a:pt x="5806" y="5040"/>
                  </a:lnTo>
                  <a:lnTo>
                    <a:pt x="9220" y="5040"/>
                  </a:lnTo>
                  <a:cubicBezTo>
                    <a:pt x="9940" y="5040"/>
                    <a:pt x="10544" y="5063"/>
                    <a:pt x="11194" y="5086"/>
                  </a:cubicBezTo>
                  <a:cubicBezTo>
                    <a:pt x="16234" y="5179"/>
                    <a:pt x="18695" y="7176"/>
                    <a:pt x="18695" y="11101"/>
                  </a:cubicBezTo>
                  <a:lnTo>
                    <a:pt x="18695" y="11543"/>
                  </a:lnTo>
                  <a:cubicBezTo>
                    <a:pt x="18695" y="15165"/>
                    <a:pt x="16698" y="17581"/>
                    <a:pt x="11217" y="17581"/>
                  </a:cubicBezTo>
                  <a:lnTo>
                    <a:pt x="9592" y="17581"/>
                  </a:lnTo>
                  <a:lnTo>
                    <a:pt x="9592" y="22458"/>
                  </a:lnTo>
                  <a:cubicBezTo>
                    <a:pt x="10172" y="22481"/>
                    <a:pt x="10683" y="22504"/>
                    <a:pt x="11240" y="22504"/>
                  </a:cubicBezTo>
                  <a:cubicBezTo>
                    <a:pt x="19137" y="22504"/>
                    <a:pt x="24710" y="19392"/>
                    <a:pt x="24710" y="11612"/>
                  </a:cubicBezTo>
                  <a:lnTo>
                    <a:pt x="24710" y="11148"/>
                  </a:lnTo>
                  <a:cubicBezTo>
                    <a:pt x="24687" y="3019"/>
                    <a:pt x="18626" y="0"/>
                    <a:pt x="9824" y="0"/>
                  </a:cubicBez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" name="Google Shape;312;p28"/>
            <p:cNvSpPr/>
            <p:nvPr/>
          </p:nvSpPr>
          <p:spPr>
            <a:xfrm>
              <a:off x="4278825" y="2482125"/>
              <a:ext cx="369275" cy="814025"/>
            </a:xfrm>
            <a:custGeom>
              <a:avLst/>
              <a:gdLst/>
              <a:ahLst/>
              <a:cxnLst/>
              <a:rect l="l" t="t" r="r" b="b"/>
              <a:pathLst>
                <a:path w="14771" h="32561" extrusionOk="0">
                  <a:moveTo>
                    <a:pt x="5667" y="1"/>
                  </a:moveTo>
                  <a:lnTo>
                    <a:pt x="0" y="744"/>
                  </a:lnTo>
                  <a:lnTo>
                    <a:pt x="0" y="25710"/>
                  </a:lnTo>
                  <a:cubicBezTo>
                    <a:pt x="0" y="30447"/>
                    <a:pt x="2346" y="32561"/>
                    <a:pt x="7618" y="32561"/>
                  </a:cubicBezTo>
                  <a:lnTo>
                    <a:pt x="14771" y="32561"/>
                  </a:lnTo>
                  <a:lnTo>
                    <a:pt x="14771" y="28241"/>
                  </a:lnTo>
                  <a:lnTo>
                    <a:pt x="9499" y="28241"/>
                  </a:lnTo>
                  <a:cubicBezTo>
                    <a:pt x="7223" y="28241"/>
                    <a:pt x="5667" y="28148"/>
                    <a:pt x="5667" y="25710"/>
                  </a:cubicBezTo>
                  <a:lnTo>
                    <a:pt x="5667" y="10103"/>
                  </a:lnTo>
                  <a:lnTo>
                    <a:pt x="14771" y="10103"/>
                  </a:lnTo>
                  <a:lnTo>
                    <a:pt x="14771" y="5783"/>
                  </a:lnTo>
                  <a:lnTo>
                    <a:pt x="5667" y="5783"/>
                  </a:lnTo>
                  <a:lnTo>
                    <a:pt x="5667" y="1"/>
                  </a:ln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" name="Google Shape;313;p28"/>
            <p:cNvSpPr/>
            <p:nvPr/>
          </p:nvSpPr>
          <p:spPr>
            <a:xfrm>
              <a:off x="5652525" y="3180600"/>
              <a:ext cx="117875" cy="117300"/>
            </a:xfrm>
            <a:custGeom>
              <a:avLst/>
              <a:gdLst/>
              <a:ahLst/>
              <a:cxnLst/>
              <a:rect l="l" t="t" r="r" b="b"/>
              <a:pathLst>
                <a:path w="4715" h="4692" extrusionOk="0">
                  <a:moveTo>
                    <a:pt x="2230" y="1277"/>
                  </a:moveTo>
                  <a:cubicBezTo>
                    <a:pt x="2741" y="1277"/>
                    <a:pt x="2973" y="1463"/>
                    <a:pt x="2973" y="1812"/>
                  </a:cubicBezTo>
                  <a:cubicBezTo>
                    <a:pt x="2973" y="2160"/>
                    <a:pt x="2741" y="2369"/>
                    <a:pt x="2299" y="2369"/>
                  </a:cubicBezTo>
                  <a:lnTo>
                    <a:pt x="1812" y="2369"/>
                  </a:lnTo>
                  <a:lnTo>
                    <a:pt x="1812" y="1277"/>
                  </a:lnTo>
                  <a:close/>
                  <a:moveTo>
                    <a:pt x="1580" y="1045"/>
                  </a:moveTo>
                  <a:lnTo>
                    <a:pt x="1580" y="3553"/>
                  </a:lnTo>
                  <a:lnTo>
                    <a:pt x="1858" y="3553"/>
                  </a:lnTo>
                  <a:lnTo>
                    <a:pt x="1858" y="2601"/>
                  </a:lnTo>
                  <a:lnTo>
                    <a:pt x="2462" y="2578"/>
                  </a:lnTo>
                  <a:lnTo>
                    <a:pt x="3089" y="3553"/>
                  </a:lnTo>
                  <a:lnTo>
                    <a:pt x="3391" y="3553"/>
                  </a:lnTo>
                  <a:lnTo>
                    <a:pt x="2741" y="2508"/>
                  </a:lnTo>
                  <a:cubicBezTo>
                    <a:pt x="3019" y="2392"/>
                    <a:pt x="3252" y="2160"/>
                    <a:pt x="3252" y="1788"/>
                  </a:cubicBezTo>
                  <a:cubicBezTo>
                    <a:pt x="3252" y="1324"/>
                    <a:pt x="2927" y="1045"/>
                    <a:pt x="2299" y="1045"/>
                  </a:cubicBezTo>
                  <a:close/>
                  <a:moveTo>
                    <a:pt x="2346" y="302"/>
                  </a:moveTo>
                  <a:cubicBezTo>
                    <a:pt x="3461" y="302"/>
                    <a:pt x="4343" y="1231"/>
                    <a:pt x="4343" y="2323"/>
                  </a:cubicBezTo>
                  <a:cubicBezTo>
                    <a:pt x="4343" y="3414"/>
                    <a:pt x="3461" y="4320"/>
                    <a:pt x="2346" y="4320"/>
                  </a:cubicBezTo>
                  <a:cubicBezTo>
                    <a:pt x="1254" y="4320"/>
                    <a:pt x="349" y="3414"/>
                    <a:pt x="349" y="2323"/>
                  </a:cubicBezTo>
                  <a:cubicBezTo>
                    <a:pt x="349" y="1208"/>
                    <a:pt x="1254" y="302"/>
                    <a:pt x="2346" y="302"/>
                  </a:cubicBezTo>
                  <a:close/>
                  <a:moveTo>
                    <a:pt x="2346" y="0"/>
                  </a:moveTo>
                  <a:cubicBezTo>
                    <a:pt x="1045" y="0"/>
                    <a:pt x="0" y="1045"/>
                    <a:pt x="0" y="2346"/>
                  </a:cubicBezTo>
                  <a:cubicBezTo>
                    <a:pt x="0" y="3623"/>
                    <a:pt x="1045" y="4691"/>
                    <a:pt x="2346" y="4691"/>
                  </a:cubicBezTo>
                  <a:cubicBezTo>
                    <a:pt x="3670" y="4691"/>
                    <a:pt x="4715" y="3623"/>
                    <a:pt x="4715" y="2346"/>
                  </a:cubicBezTo>
                  <a:cubicBezTo>
                    <a:pt x="4715" y="1045"/>
                    <a:pt x="3670" y="0"/>
                    <a:pt x="2346" y="0"/>
                  </a:cubicBez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14" name="Google Shape;314;p28"/>
          <p:cNvSpPr txBox="1">
            <a:spLocks noGrp="1"/>
          </p:cNvSpPr>
          <p:nvPr>
            <p:ph type="title"/>
          </p:nvPr>
        </p:nvSpPr>
        <p:spPr>
          <a:xfrm>
            <a:off x="192475" y="151275"/>
            <a:ext cx="8663100" cy="39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500" b="1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cxnSp>
        <p:nvCxnSpPr>
          <p:cNvPr id="315" name="Google Shape;315;p28"/>
          <p:cNvCxnSpPr/>
          <p:nvPr/>
        </p:nvCxnSpPr>
        <p:spPr>
          <a:xfrm rot="10800000">
            <a:off x="4572000" y="905700"/>
            <a:ext cx="0" cy="3764400"/>
          </a:xfrm>
          <a:prstGeom prst="straightConnector1">
            <a:avLst/>
          </a:prstGeom>
          <a:noFill/>
          <a:ln w="19050" cap="flat" cmpd="sng">
            <a:solidFill>
              <a:srgbClr val="D9D9D9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316" name="Google Shape;316;p28"/>
          <p:cNvSpPr txBox="1">
            <a:spLocks noGrp="1"/>
          </p:cNvSpPr>
          <p:nvPr>
            <p:ph type="body" idx="1"/>
          </p:nvPr>
        </p:nvSpPr>
        <p:spPr>
          <a:xfrm>
            <a:off x="192475" y="900400"/>
            <a:ext cx="4112100" cy="376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roxima Nova"/>
              <a:buChar char="●"/>
              <a:defRPr sz="13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lvl="1" indent="-31115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roxima Nova"/>
              <a:buChar char="○"/>
              <a:defRPr sz="13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lvl="2" indent="-31115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roxima Nova"/>
              <a:buChar char="■"/>
              <a:defRPr sz="13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lvl="3" indent="-31115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roxima Nova"/>
              <a:buChar char="●"/>
              <a:defRPr sz="13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lvl="4" indent="-31115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roxima Nova"/>
              <a:buChar char="○"/>
              <a:defRPr sz="13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lvl="5" indent="-31115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roxima Nova"/>
              <a:buChar char="■"/>
              <a:defRPr sz="13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lvl="6" indent="-31115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roxima Nova"/>
              <a:buChar char="●"/>
              <a:defRPr sz="13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lvl="7" indent="-31115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roxima Nova"/>
              <a:buChar char="○"/>
              <a:defRPr sz="13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lvl="8" indent="-311150" rtl="0">
              <a:lnSpc>
                <a:spcPct val="110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300"/>
              <a:buFont typeface="Proxima Nova"/>
              <a:buChar char="■"/>
              <a:defRPr sz="13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  <p:sp>
        <p:nvSpPr>
          <p:cNvPr id="317" name="Google Shape;317;p28"/>
          <p:cNvSpPr txBox="1">
            <a:spLocks noGrp="1"/>
          </p:cNvSpPr>
          <p:nvPr>
            <p:ph type="body" idx="2"/>
          </p:nvPr>
        </p:nvSpPr>
        <p:spPr>
          <a:xfrm>
            <a:off x="4750000" y="900400"/>
            <a:ext cx="4112100" cy="376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roxima Nova"/>
              <a:buChar char="●"/>
              <a:defRPr sz="13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lvl="1" indent="-31115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roxima Nova"/>
              <a:buChar char="○"/>
              <a:defRPr sz="13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lvl="2" indent="-31115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roxima Nova"/>
              <a:buChar char="■"/>
              <a:defRPr sz="13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lvl="3" indent="-31115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roxima Nova"/>
              <a:buChar char="●"/>
              <a:defRPr sz="13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lvl="4" indent="-31115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roxima Nova"/>
              <a:buChar char="○"/>
              <a:defRPr sz="13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lvl="5" indent="-31115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roxima Nova"/>
              <a:buChar char="■"/>
              <a:defRPr sz="13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lvl="6" indent="-31115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roxima Nova"/>
              <a:buChar char="●"/>
              <a:defRPr sz="13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lvl="7" indent="-31115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roxima Nova"/>
              <a:buChar char="○"/>
              <a:defRPr sz="13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lvl="8" indent="-311150" rtl="0">
              <a:lnSpc>
                <a:spcPct val="110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300"/>
              <a:buFont typeface="Proxima Nova"/>
              <a:buChar char="■"/>
              <a:defRPr sz="13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5 – Split w/ Image">
  <p:cSld name="CUSTOM_8_2"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p29"/>
          <p:cNvSpPr/>
          <p:nvPr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rgbClr val="EFEFE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Cover w/ Image</a:t>
            </a:r>
            <a:endParaRPr sz="1000">
              <a:solidFill>
                <a:schemeClr val="dk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cxnSp>
        <p:nvCxnSpPr>
          <p:cNvPr id="320" name="Google Shape;320;p29"/>
          <p:cNvCxnSpPr/>
          <p:nvPr/>
        </p:nvCxnSpPr>
        <p:spPr>
          <a:xfrm>
            <a:off x="4572000" y="-214525"/>
            <a:ext cx="0" cy="119700"/>
          </a:xfrm>
          <a:prstGeom prst="straightConnector1">
            <a:avLst/>
          </a:prstGeom>
          <a:noFill/>
          <a:ln w="9525" cap="flat" cmpd="sng">
            <a:solidFill>
              <a:srgbClr val="D9D9D9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321" name="Google Shape;321;p29"/>
          <p:cNvGrpSpPr/>
          <p:nvPr/>
        </p:nvGrpSpPr>
        <p:grpSpPr>
          <a:xfrm>
            <a:off x="287525" y="4854556"/>
            <a:ext cx="634914" cy="148716"/>
            <a:chOff x="1841475" y="2392725"/>
            <a:chExt cx="3928925" cy="920275"/>
          </a:xfrm>
        </p:grpSpPr>
        <p:sp>
          <p:nvSpPr>
            <p:cNvPr id="322" name="Google Shape;322;p29"/>
            <p:cNvSpPr/>
            <p:nvPr/>
          </p:nvSpPr>
          <p:spPr>
            <a:xfrm>
              <a:off x="2574175" y="2392725"/>
              <a:ext cx="139950" cy="905175"/>
            </a:xfrm>
            <a:custGeom>
              <a:avLst/>
              <a:gdLst/>
              <a:ahLst/>
              <a:cxnLst/>
              <a:rect l="l" t="t" r="r" b="b"/>
              <a:pathLst>
                <a:path w="5598" h="36207" extrusionOk="0">
                  <a:moveTo>
                    <a:pt x="1" y="0"/>
                  </a:moveTo>
                  <a:lnTo>
                    <a:pt x="1" y="5411"/>
                  </a:lnTo>
                  <a:lnTo>
                    <a:pt x="5575" y="5411"/>
                  </a:lnTo>
                  <a:lnTo>
                    <a:pt x="5575" y="0"/>
                  </a:lnTo>
                  <a:close/>
                  <a:moveTo>
                    <a:pt x="1" y="9383"/>
                  </a:moveTo>
                  <a:lnTo>
                    <a:pt x="1" y="36206"/>
                  </a:lnTo>
                  <a:lnTo>
                    <a:pt x="5598" y="36206"/>
                  </a:lnTo>
                  <a:lnTo>
                    <a:pt x="5598" y="9383"/>
                  </a:ln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" name="Google Shape;323;p29"/>
            <p:cNvSpPr/>
            <p:nvPr/>
          </p:nvSpPr>
          <p:spPr>
            <a:xfrm>
              <a:off x="2816875" y="2626700"/>
              <a:ext cx="703700" cy="686300"/>
            </a:xfrm>
            <a:custGeom>
              <a:avLst/>
              <a:gdLst/>
              <a:ahLst/>
              <a:cxnLst/>
              <a:rect l="l" t="t" r="r" b="b"/>
              <a:pathLst>
                <a:path w="28148" h="27452" extrusionOk="0">
                  <a:moveTo>
                    <a:pt x="0" y="0"/>
                  </a:moveTo>
                  <a:lnTo>
                    <a:pt x="0" y="3949"/>
                  </a:lnTo>
                  <a:lnTo>
                    <a:pt x="2601" y="3949"/>
                  </a:lnTo>
                  <a:lnTo>
                    <a:pt x="9081" y="23201"/>
                  </a:lnTo>
                  <a:cubicBezTo>
                    <a:pt x="10103" y="26151"/>
                    <a:pt x="11821" y="27451"/>
                    <a:pt x="14701" y="27451"/>
                  </a:cubicBezTo>
                  <a:cubicBezTo>
                    <a:pt x="16629" y="27451"/>
                    <a:pt x="19021" y="26987"/>
                    <a:pt x="20368" y="23201"/>
                  </a:cubicBezTo>
                  <a:lnTo>
                    <a:pt x="28148" y="0"/>
                  </a:lnTo>
                  <a:lnTo>
                    <a:pt x="22783" y="0"/>
                  </a:lnTo>
                  <a:lnTo>
                    <a:pt x="15978" y="21529"/>
                  </a:lnTo>
                  <a:cubicBezTo>
                    <a:pt x="15723" y="22458"/>
                    <a:pt x="15537" y="23015"/>
                    <a:pt x="14701" y="23015"/>
                  </a:cubicBezTo>
                  <a:cubicBezTo>
                    <a:pt x="13888" y="23015"/>
                    <a:pt x="13703" y="22458"/>
                    <a:pt x="13424" y="21529"/>
                  </a:cubicBezTo>
                  <a:lnTo>
                    <a:pt x="6712" y="0"/>
                  </a:ln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Google Shape;324;p29"/>
            <p:cNvSpPr/>
            <p:nvPr/>
          </p:nvSpPr>
          <p:spPr>
            <a:xfrm>
              <a:off x="3557125" y="2626700"/>
              <a:ext cx="614900" cy="685700"/>
            </a:xfrm>
            <a:custGeom>
              <a:avLst/>
              <a:gdLst/>
              <a:ahLst/>
              <a:cxnLst/>
              <a:rect l="l" t="t" r="r" b="b"/>
              <a:pathLst>
                <a:path w="24596" h="27428" extrusionOk="0">
                  <a:moveTo>
                    <a:pt x="12310" y="4436"/>
                  </a:moveTo>
                  <a:cubicBezTo>
                    <a:pt x="16676" y="4436"/>
                    <a:pt x="19347" y="7711"/>
                    <a:pt x="19347" y="11636"/>
                  </a:cubicBezTo>
                  <a:lnTo>
                    <a:pt x="19347" y="15839"/>
                  </a:lnTo>
                  <a:cubicBezTo>
                    <a:pt x="19347" y="19764"/>
                    <a:pt x="16653" y="23039"/>
                    <a:pt x="12310" y="23039"/>
                  </a:cubicBezTo>
                  <a:cubicBezTo>
                    <a:pt x="7851" y="23039"/>
                    <a:pt x="5296" y="19764"/>
                    <a:pt x="5319" y="15839"/>
                  </a:cubicBezTo>
                  <a:lnTo>
                    <a:pt x="5319" y="11636"/>
                  </a:lnTo>
                  <a:cubicBezTo>
                    <a:pt x="5319" y="7711"/>
                    <a:pt x="7735" y="4436"/>
                    <a:pt x="12310" y="4436"/>
                  </a:cubicBezTo>
                  <a:close/>
                  <a:moveTo>
                    <a:pt x="12310" y="0"/>
                  </a:moveTo>
                  <a:cubicBezTo>
                    <a:pt x="5087" y="0"/>
                    <a:pt x="1" y="4785"/>
                    <a:pt x="47" y="11612"/>
                  </a:cubicBezTo>
                  <a:lnTo>
                    <a:pt x="47" y="15816"/>
                  </a:lnTo>
                  <a:cubicBezTo>
                    <a:pt x="47" y="22644"/>
                    <a:pt x="5087" y="27428"/>
                    <a:pt x="12310" y="27428"/>
                  </a:cubicBezTo>
                  <a:cubicBezTo>
                    <a:pt x="19556" y="27428"/>
                    <a:pt x="24595" y="22644"/>
                    <a:pt x="24595" y="15816"/>
                  </a:cubicBezTo>
                  <a:lnTo>
                    <a:pt x="24595" y="11612"/>
                  </a:lnTo>
                  <a:cubicBezTo>
                    <a:pt x="24595" y="4785"/>
                    <a:pt x="19556" y="0"/>
                    <a:pt x="12310" y="0"/>
                  </a:cubicBez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Google Shape;325;p29"/>
            <p:cNvSpPr/>
            <p:nvPr/>
          </p:nvSpPr>
          <p:spPr>
            <a:xfrm>
              <a:off x="4732275" y="2617400"/>
              <a:ext cx="582350" cy="679925"/>
            </a:xfrm>
            <a:custGeom>
              <a:avLst/>
              <a:gdLst/>
              <a:ahLst/>
              <a:cxnLst/>
              <a:rect l="l" t="t" r="r" b="b"/>
              <a:pathLst>
                <a:path w="23294" h="27197" extrusionOk="0">
                  <a:moveTo>
                    <a:pt x="11914" y="1"/>
                  </a:moveTo>
                  <a:cubicBezTo>
                    <a:pt x="4552" y="1"/>
                    <a:pt x="0" y="4646"/>
                    <a:pt x="0" y="12101"/>
                  </a:cubicBezTo>
                  <a:lnTo>
                    <a:pt x="0" y="15027"/>
                  </a:lnTo>
                  <a:cubicBezTo>
                    <a:pt x="0" y="22482"/>
                    <a:pt x="4552" y="27196"/>
                    <a:pt x="11914" y="27196"/>
                  </a:cubicBezTo>
                  <a:cubicBezTo>
                    <a:pt x="12077" y="27196"/>
                    <a:pt x="13377" y="27196"/>
                    <a:pt x="13958" y="27127"/>
                  </a:cubicBezTo>
                  <a:lnTo>
                    <a:pt x="13958" y="22644"/>
                  </a:lnTo>
                  <a:cubicBezTo>
                    <a:pt x="13726" y="22644"/>
                    <a:pt x="12054" y="22691"/>
                    <a:pt x="11914" y="22691"/>
                  </a:cubicBezTo>
                  <a:cubicBezTo>
                    <a:pt x="7896" y="22691"/>
                    <a:pt x="5226" y="19625"/>
                    <a:pt x="5226" y="15027"/>
                  </a:cubicBezTo>
                  <a:lnTo>
                    <a:pt x="5226" y="12101"/>
                  </a:lnTo>
                  <a:cubicBezTo>
                    <a:pt x="5226" y="7502"/>
                    <a:pt x="7920" y="4437"/>
                    <a:pt x="11914" y="4437"/>
                  </a:cubicBezTo>
                  <a:cubicBezTo>
                    <a:pt x="13702" y="4437"/>
                    <a:pt x="16443" y="4576"/>
                    <a:pt x="17395" y="4785"/>
                  </a:cubicBezTo>
                  <a:lnTo>
                    <a:pt x="17674" y="4831"/>
                  </a:lnTo>
                  <a:lnTo>
                    <a:pt x="17674" y="27196"/>
                  </a:lnTo>
                  <a:lnTo>
                    <a:pt x="23271" y="27196"/>
                  </a:lnTo>
                  <a:lnTo>
                    <a:pt x="23271" y="2137"/>
                  </a:lnTo>
                  <a:cubicBezTo>
                    <a:pt x="23294" y="1673"/>
                    <a:pt x="23294" y="1510"/>
                    <a:pt x="22272" y="1232"/>
                  </a:cubicBezTo>
                  <a:cubicBezTo>
                    <a:pt x="19485" y="512"/>
                    <a:pt x="15119" y="1"/>
                    <a:pt x="11914" y="1"/>
                  </a:cubicBez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" name="Google Shape;326;p29"/>
            <p:cNvSpPr/>
            <p:nvPr/>
          </p:nvSpPr>
          <p:spPr>
            <a:xfrm>
              <a:off x="5448725" y="2392725"/>
              <a:ext cx="139950" cy="905175"/>
            </a:xfrm>
            <a:custGeom>
              <a:avLst/>
              <a:gdLst/>
              <a:ahLst/>
              <a:cxnLst/>
              <a:rect l="l" t="t" r="r" b="b"/>
              <a:pathLst>
                <a:path w="5598" h="36207" extrusionOk="0">
                  <a:moveTo>
                    <a:pt x="1" y="0"/>
                  </a:moveTo>
                  <a:lnTo>
                    <a:pt x="1" y="36206"/>
                  </a:lnTo>
                  <a:lnTo>
                    <a:pt x="5598" y="36206"/>
                  </a:lnTo>
                  <a:lnTo>
                    <a:pt x="5598" y="0"/>
                  </a:ln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" name="Google Shape;327;p29"/>
            <p:cNvSpPr/>
            <p:nvPr/>
          </p:nvSpPr>
          <p:spPr>
            <a:xfrm>
              <a:off x="1841475" y="2392725"/>
              <a:ext cx="617775" cy="904600"/>
            </a:xfrm>
            <a:custGeom>
              <a:avLst/>
              <a:gdLst/>
              <a:ahLst/>
              <a:cxnLst/>
              <a:rect l="l" t="t" r="r" b="b"/>
              <a:pathLst>
                <a:path w="24711" h="36184" extrusionOk="0">
                  <a:moveTo>
                    <a:pt x="0" y="0"/>
                  </a:moveTo>
                  <a:lnTo>
                    <a:pt x="0" y="36183"/>
                  </a:lnTo>
                  <a:lnTo>
                    <a:pt x="5806" y="36183"/>
                  </a:lnTo>
                  <a:lnTo>
                    <a:pt x="5806" y="5040"/>
                  </a:lnTo>
                  <a:lnTo>
                    <a:pt x="9220" y="5040"/>
                  </a:lnTo>
                  <a:cubicBezTo>
                    <a:pt x="9940" y="5040"/>
                    <a:pt x="10544" y="5063"/>
                    <a:pt x="11194" y="5086"/>
                  </a:cubicBezTo>
                  <a:cubicBezTo>
                    <a:pt x="16234" y="5179"/>
                    <a:pt x="18695" y="7176"/>
                    <a:pt x="18695" y="11101"/>
                  </a:cubicBezTo>
                  <a:lnTo>
                    <a:pt x="18695" y="11543"/>
                  </a:lnTo>
                  <a:cubicBezTo>
                    <a:pt x="18695" y="15165"/>
                    <a:pt x="16698" y="17581"/>
                    <a:pt x="11217" y="17581"/>
                  </a:cubicBezTo>
                  <a:lnTo>
                    <a:pt x="9592" y="17581"/>
                  </a:lnTo>
                  <a:lnTo>
                    <a:pt x="9592" y="22458"/>
                  </a:lnTo>
                  <a:cubicBezTo>
                    <a:pt x="10172" y="22481"/>
                    <a:pt x="10683" y="22504"/>
                    <a:pt x="11240" y="22504"/>
                  </a:cubicBezTo>
                  <a:cubicBezTo>
                    <a:pt x="19137" y="22504"/>
                    <a:pt x="24710" y="19392"/>
                    <a:pt x="24710" y="11612"/>
                  </a:cubicBezTo>
                  <a:lnTo>
                    <a:pt x="24710" y="11148"/>
                  </a:lnTo>
                  <a:cubicBezTo>
                    <a:pt x="24687" y="3019"/>
                    <a:pt x="18626" y="0"/>
                    <a:pt x="9824" y="0"/>
                  </a:cubicBez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" name="Google Shape;328;p29"/>
            <p:cNvSpPr/>
            <p:nvPr/>
          </p:nvSpPr>
          <p:spPr>
            <a:xfrm>
              <a:off x="4278825" y="2482125"/>
              <a:ext cx="369275" cy="814025"/>
            </a:xfrm>
            <a:custGeom>
              <a:avLst/>
              <a:gdLst/>
              <a:ahLst/>
              <a:cxnLst/>
              <a:rect l="l" t="t" r="r" b="b"/>
              <a:pathLst>
                <a:path w="14771" h="32561" extrusionOk="0">
                  <a:moveTo>
                    <a:pt x="5667" y="1"/>
                  </a:moveTo>
                  <a:lnTo>
                    <a:pt x="0" y="744"/>
                  </a:lnTo>
                  <a:lnTo>
                    <a:pt x="0" y="25710"/>
                  </a:lnTo>
                  <a:cubicBezTo>
                    <a:pt x="0" y="30447"/>
                    <a:pt x="2346" y="32561"/>
                    <a:pt x="7618" y="32561"/>
                  </a:cubicBezTo>
                  <a:lnTo>
                    <a:pt x="14771" y="32561"/>
                  </a:lnTo>
                  <a:lnTo>
                    <a:pt x="14771" y="28241"/>
                  </a:lnTo>
                  <a:lnTo>
                    <a:pt x="9499" y="28241"/>
                  </a:lnTo>
                  <a:cubicBezTo>
                    <a:pt x="7223" y="28241"/>
                    <a:pt x="5667" y="28148"/>
                    <a:pt x="5667" y="25710"/>
                  </a:cubicBezTo>
                  <a:lnTo>
                    <a:pt x="5667" y="10103"/>
                  </a:lnTo>
                  <a:lnTo>
                    <a:pt x="14771" y="10103"/>
                  </a:lnTo>
                  <a:lnTo>
                    <a:pt x="14771" y="5783"/>
                  </a:lnTo>
                  <a:lnTo>
                    <a:pt x="5667" y="5783"/>
                  </a:lnTo>
                  <a:lnTo>
                    <a:pt x="5667" y="1"/>
                  </a:ln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" name="Google Shape;329;p29"/>
            <p:cNvSpPr/>
            <p:nvPr/>
          </p:nvSpPr>
          <p:spPr>
            <a:xfrm>
              <a:off x="5652525" y="3180600"/>
              <a:ext cx="117875" cy="117300"/>
            </a:xfrm>
            <a:custGeom>
              <a:avLst/>
              <a:gdLst/>
              <a:ahLst/>
              <a:cxnLst/>
              <a:rect l="l" t="t" r="r" b="b"/>
              <a:pathLst>
                <a:path w="4715" h="4692" extrusionOk="0">
                  <a:moveTo>
                    <a:pt x="2230" y="1277"/>
                  </a:moveTo>
                  <a:cubicBezTo>
                    <a:pt x="2741" y="1277"/>
                    <a:pt x="2973" y="1463"/>
                    <a:pt x="2973" y="1812"/>
                  </a:cubicBezTo>
                  <a:cubicBezTo>
                    <a:pt x="2973" y="2160"/>
                    <a:pt x="2741" y="2369"/>
                    <a:pt x="2299" y="2369"/>
                  </a:cubicBezTo>
                  <a:lnTo>
                    <a:pt x="1812" y="2369"/>
                  </a:lnTo>
                  <a:lnTo>
                    <a:pt x="1812" y="1277"/>
                  </a:lnTo>
                  <a:close/>
                  <a:moveTo>
                    <a:pt x="1580" y="1045"/>
                  </a:moveTo>
                  <a:lnTo>
                    <a:pt x="1580" y="3553"/>
                  </a:lnTo>
                  <a:lnTo>
                    <a:pt x="1858" y="3553"/>
                  </a:lnTo>
                  <a:lnTo>
                    <a:pt x="1858" y="2601"/>
                  </a:lnTo>
                  <a:lnTo>
                    <a:pt x="2462" y="2578"/>
                  </a:lnTo>
                  <a:lnTo>
                    <a:pt x="3089" y="3553"/>
                  </a:lnTo>
                  <a:lnTo>
                    <a:pt x="3391" y="3553"/>
                  </a:lnTo>
                  <a:lnTo>
                    <a:pt x="2741" y="2508"/>
                  </a:lnTo>
                  <a:cubicBezTo>
                    <a:pt x="3019" y="2392"/>
                    <a:pt x="3252" y="2160"/>
                    <a:pt x="3252" y="1788"/>
                  </a:cubicBezTo>
                  <a:cubicBezTo>
                    <a:pt x="3252" y="1324"/>
                    <a:pt x="2927" y="1045"/>
                    <a:pt x="2299" y="1045"/>
                  </a:cubicBezTo>
                  <a:close/>
                  <a:moveTo>
                    <a:pt x="2346" y="302"/>
                  </a:moveTo>
                  <a:cubicBezTo>
                    <a:pt x="3461" y="302"/>
                    <a:pt x="4343" y="1231"/>
                    <a:pt x="4343" y="2323"/>
                  </a:cubicBezTo>
                  <a:cubicBezTo>
                    <a:pt x="4343" y="3414"/>
                    <a:pt x="3461" y="4320"/>
                    <a:pt x="2346" y="4320"/>
                  </a:cubicBezTo>
                  <a:cubicBezTo>
                    <a:pt x="1254" y="4320"/>
                    <a:pt x="349" y="3414"/>
                    <a:pt x="349" y="2323"/>
                  </a:cubicBezTo>
                  <a:cubicBezTo>
                    <a:pt x="349" y="1208"/>
                    <a:pt x="1254" y="302"/>
                    <a:pt x="2346" y="302"/>
                  </a:cubicBezTo>
                  <a:close/>
                  <a:moveTo>
                    <a:pt x="2346" y="0"/>
                  </a:moveTo>
                  <a:cubicBezTo>
                    <a:pt x="1045" y="0"/>
                    <a:pt x="0" y="1045"/>
                    <a:pt x="0" y="2346"/>
                  </a:cubicBezTo>
                  <a:cubicBezTo>
                    <a:pt x="0" y="3623"/>
                    <a:pt x="1045" y="4691"/>
                    <a:pt x="2346" y="4691"/>
                  </a:cubicBezTo>
                  <a:cubicBezTo>
                    <a:pt x="3670" y="4691"/>
                    <a:pt x="4715" y="3623"/>
                    <a:pt x="4715" y="2346"/>
                  </a:cubicBezTo>
                  <a:cubicBezTo>
                    <a:pt x="4715" y="1045"/>
                    <a:pt x="3670" y="0"/>
                    <a:pt x="2346" y="0"/>
                  </a:cubicBez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30" name="Google Shape;330;p29"/>
          <p:cNvSpPr txBox="1">
            <a:spLocks noGrp="1"/>
          </p:cNvSpPr>
          <p:nvPr>
            <p:ph type="title"/>
          </p:nvPr>
        </p:nvSpPr>
        <p:spPr>
          <a:xfrm>
            <a:off x="192475" y="151275"/>
            <a:ext cx="4281300" cy="39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500" b="1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331" name="Google Shape;331;p29"/>
          <p:cNvSpPr txBox="1">
            <a:spLocks noGrp="1"/>
          </p:cNvSpPr>
          <p:nvPr>
            <p:ph type="body" idx="1"/>
          </p:nvPr>
        </p:nvSpPr>
        <p:spPr>
          <a:xfrm>
            <a:off x="192475" y="900400"/>
            <a:ext cx="4254600" cy="376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Proxima Nova"/>
              <a:buChar char="●"/>
              <a:defRPr sz="16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lvl="1" indent="-33020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Proxima Nova"/>
              <a:buChar char="○"/>
              <a:defRPr sz="16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lvl="2" indent="-33020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Proxima Nova"/>
              <a:buChar char="■"/>
              <a:defRPr sz="16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lvl="3" indent="-33020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Proxima Nova"/>
              <a:buChar char="●"/>
              <a:defRPr sz="16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lvl="4" indent="-33020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Proxima Nova"/>
              <a:buChar char="○"/>
              <a:defRPr sz="16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lvl="5" indent="-33020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Proxima Nova"/>
              <a:buChar char="■"/>
              <a:defRPr sz="16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lvl="6" indent="-33020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Proxima Nova"/>
              <a:buChar char="●"/>
              <a:defRPr sz="16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lvl="7" indent="-33020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Proxima Nova"/>
              <a:buChar char="○"/>
              <a:defRPr sz="16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lvl="8" indent="-330200" rtl="0">
              <a:lnSpc>
                <a:spcPct val="110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600"/>
              <a:buFont typeface="Proxima Nova"/>
              <a:buChar char="■"/>
              <a:defRPr sz="16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6 – Columns">
  <p:cSld name="CUSTOM_8_1">
    <p:spTree>
      <p:nvGrpSpPr>
        <p:cNvPr id="1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3" name="Google Shape;333;p30"/>
          <p:cNvGrpSpPr/>
          <p:nvPr/>
        </p:nvGrpSpPr>
        <p:grpSpPr>
          <a:xfrm>
            <a:off x="287525" y="4854556"/>
            <a:ext cx="634914" cy="148716"/>
            <a:chOff x="1841475" y="2392725"/>
            <a:chExt cx="3928925" cy="920275"/>
          </a:xfrm>
        </p:grpSpPr>
        <p:sp>
          <p:nvSpPr>
            <p:cNvPr id="334" name="Google Shape;334;p30"/>
            <p:cNvSpPr/>
            <p:nvPr/>
          </p:nvSpPr>
          <p:spPr>
            <a:xfrm>
              <a:off x="2574175" y="2392725"/>
              <a:ext cx="139950" cy="905175"/>
            </a:xfrm>
            <a:custGeom>
              <a:avLst/>
              <a:gdLst/>
              <a:ahLst/>
              <a:cxnLst/>
              <a:rect l="l" t="t" r="r" b="b"/>
              <a:pathLst>
                <a:path w="5598" h="36207" extrusionOk="0">
                  <a:moveTo>
                    <a:pt x="1" y="0"/>
                  </a:moveTo>
                  <a:lnTo>
                    <a:pt x="1" y="5411"/>
                  </a:lnTo>
                  <a:lnTo>
                    <a:pt x="5575" y="5411"/>
                  </a:lnTo>
                  <a:lnTo>
                    <a:pt x="5575" y="0"/>
                  </a:lnTo>
                  <a:close/>
                  <a:moveTo>
                    <a:pt x="1" y="9383"/>
                  </a:moveTo>
                  <a:lnTo>
                    <a:pt x="1" y="36206"/>
                  </a:lnTo>
                  <a:lnTo>
                    <a:pt x="5598" y="36206"/>
                  </a:lnTo>
                  <a:lnTo>
                    <a:pt x="5598" y="9383"/>
                  </a:ln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" name="Google Shape;335;p30"/>
            <p:cNvSpPr/>
            <p:nvPr/>
          </p:nvSpPr>
          <p:spPr>
            <a:xfrm>
              <a:off x="2816875" y="2626700"/>
              <a:ext cx="703700" cy="686300"/>
            </a:xfrm>
            <a:custGeom>
              <a:avLst/>
              <a:gdLst/>
              <a:ahLst/>
              <a:cxnLst/>
              <a:rect l="l" t="t" r="r" b="b"/>
              <a:pathLst>
                <a:path w="28148" h="27452" extrusionOk="0">
                  <a:moveTo>
                    <a:pt x="0" y="0"/>
                  </a:moveTo>
                  <a:lnTo>
                    <a:pt x="0" y="3949"/>
                  </a:lnTo>
                  <a:lnTo>
                    <a:pt x="2601" y="3949"/>
                  </a:lnTo>
                  <a:lnTo>
                    <a:pt x="9081" y="23201"/>
                  </a:lnTo>
                  <a:cubicBezTo>
                    <a:pt x="10103" y="26151"/>
                    <a:pt x="11821" y="27451"/>
                    <a:pt x="14701" y="27451"/>
                  </a:cubicBezTo>
                  <a:cubicBezTo>
                    <a:pt x="16629" y="27451"/>
                    <a:pt x="19021" y="26987"/>
                    <a:pt x="20368" y="23201"/>
                  </a:cubicBezTo>
                  <a:lnTo>
                    <a:pt x="28148" y="0"/>
                  </a:lnTo>
                  <a:lnTo>
                    <a:pt x="22783" y="0"/>
                  </a:lnTo>
                  <a:lnTo>
                    <a:pt x="15978" y="21529"/>
                  </a:lnTo>
                  <a:cubicBezTo>
                    <a:pt x="15723" y="22458"/>
                    <a:pt x="15537" y="23015"/>
                    <a:pt x="14701" y="23015"/>
                  </a:cubicBezTo>
                  <a:cubicBezTo>
                    <a:pt x="13888" y="23015"/>
                    <a:pt x="13703" y="22458"/>
                    <a:pt x="13424" y="21529"/>
                  </a:cubicBezTo>
                  <a:lnTo>
                    <a:pt x="6712" y="0"/>
                  </a:ln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" name="Google Shape;336;p30"/>
            <p:cNvSpPr/>
            <p:nvPr/>
          </p:nvSpPr>
          <p:spPr>
            <a:xfrm>
              <a:off x="3557125" y="2626700"/>
              <a:ext cx="614900" cy="685700"/>
            </a:xfrm>
            <a:custGeom>
              <a:avLst/>
              <a:gdLst/>
              <a:ahLst/>
              <a:cxnLst/>
              <a:rect l="l" t="t" r="r" b="b"/>
              <a:pathLst>
                <a:path w="24596" h="27428" extrusionOk="0">
                  <a:moveTo>
                    <a:pt x="12310" y="4436"/>
                  </a:moveTo>
                  <a:cubicBezTo>
                    <a:pt x="16676" y="4436"/>
                    <a:pt x="19347" y="7711"/>
                    <a:pt x="19347" y="11636"/>
                  </a:cubicBezTo>
                  <a:lnTo>
                    <a:pt x="19347" y="15839"/>
                  </a:lnTo>
                  <a:cubicBezTo>
                    <a:pt x="19347" y="19764"/>
                    <a:pt x="16653" y="23039"/>
                    <a:pt x="12310" y="23039"/>
                  </a:cubicBezTo>
                  <a:cubicBezTo>
                    <a:pt x="7851" y="23039"/>
                    <a:pt x="5296" y="19764"/>
                    <a:pt x="5319" y="15839"/>
                  </a:cubicBezTo>
                  <a:lnTo>
                    <a:pt x="5319" y="11636"/>
                  </a:lnTo>
                  <a:cubicBezTo>
                    <a:pt x="5319" y="7711"/>
                    <a:pt x="7735" y="4436"/>
                    <a:pt x="12310" y="4436"/>
                  </a:cubicBezTo>
                  <a:close/>
                  <a:moveTo>
                    <a:pt x="12310" y="0"/>
                  </a:moveTo>
                  <a:cubicBezTo>
                    <a:pt x="5087" y="0"/>
                    <a:pt x="1" y="4785"/>
                    <a:pt x="47" y="11612"/>
                  </a:cubicBezTo>
                  <a:lnTo>
                    <a:pt x="47" y="15816"/>
                  </a:lnTo>
                  <a:cubicBezTo>
                    <a:pt x="47" y="22644"/>
                    <a:pt x="5087" y="27428"/>
                    <a:pt x="12310" y="27428"/>
                  </a:cubicBezTo>
                  <a:cubicBezTo>
                    <a:pt x="19556" y="27428"/>
                    <a:pt x="24595" y="22644"/>
                    <a:pt x="24595" y="15816"/>
                  </a:cubicBezTo>
                  <a:lnTo>
                    <a:pt x="24595" y="11612"/>
                  </a:lnTo>
                  <a:cubicBezTo>
                    <a:pt x="24595" y="4785"/>
                    <a:pt x="19556" y="0"/>
                    <a:pt x="12310" y="0"/>
                  </a:cubicBez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" name="Google Shape;337;p30"/>
            <p:cNvSpPr/>
            <p:nvPr/>
          </p:nvSpPr>
          <p:spPr>
            <a:xfrm>
              <a:off x="4732275" y="2617400"/>
              <a:ext cx="582350" cy="679925"/>
            </a:xfrm>
            <a:custGeom>
              <a:avLst/>
              <a:gdLst/>
              <a:ahLst/>
              <a:cxnLst/>
              <a:rect l="l" t="t" r="r" b="b"/>
              <a:pathLst>
                <a:path w="23294" h="27197" extrusionOk="0">
                  <a:moveTo>
                    <a:pt x="11914" y="1"/>
                  </a:moveTo>
                  <a:cubicBezTo>
                    <a:pt x="4552" y="1"/>
                    <a:pt x="0" y="4646"/>
                    <a:pt x="0" y="12101"/>
                  </a:cubicBezTo>
                  <a:lnTo>
                    <a:pt x="0" y="15027"/>
                  </a:lnTo>
                  <a:cubicBezTo>
                    <a:pt x="0" y="22482"/>
                    <a:pt x="4552" y="27196"/>
                    <a:pt x="11914" y="27196"/>
                  </a:cubicBezTo>
                  <a:cubicBezTo>
                    <a:pt x="12077" y="27196"/>
                    <a:pt x="13377" y="27196"/>
                    <a:pt x="13958" y="27127"/>
                  </a:cubicBezTo>
                  <a:lnTo>
                    <a:pt x="13958" y="22644"/>
                  </a:lnTo>
                  <a:cubicBezTo>
                    <a:pt x="13726" y="22644"/>
                    <a:pt x="12054" y="22691"/>
                    <a:pt x="11914" y="22691"/>
                  </a:cubicBezTo>
                  <a:cubicBezTo>
                    <a:pt x="7896" y="22691"/>
                    <a:pt x="5226" y="19625"/>
                    <a:pt x="5226" y="15027"/>
                  </a:cubicBezTo>
                  <a:lnTo>
                    <a:pt x="5226" y="12101"/>
                  </a:lnTo>
                  <a:cubicBezTo>
                    <a:pt x="5226" y="7502"/>
                    <a:pt x="7920" y="4437"/>
                    <a:pt x="11914" y="4437"/>
                  </a:cubicBezTo>
                  <a:cubicBezTo>
                    <a:pt x="13702" y="4437"/>
                    <a:pt x="16443" y="4576"/>
                    <a:pt x="17395" y="4785"/>
                  </a:cubicBezTo>
                  <a:lnTo>
                    <a:pt x="17674" y="4831"/>
                  </a:lnTo>
                  <a:lnTo>
                    <a:pt x="17674" y="27196"/>
                  </a:lnTo>
                  <a:lnTo>
                    <a:pt x="23271" y="27196"/>
                  </a:lnTo>
                  <a:lnTo>
                    <a:pt x="23271" y="2137"/>
                  </a:lnTo>
                  <a:cubicBezTo>
                    <a:pt x="23294" y="1673"/>
                    <a:pt x="23294" y="1510"/>
                    <a:pt x="22272" y="1232"/>
                  </a:cubicBezTo>
                  <a:cubicBezTo>
                    <a:pt x="19485" y="512"/>
                    <a:pt x="15119" y="1"/>
                    <a:pt x="11914" y="1"/>
                  </a:cubicBez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" name="Google Shape;338;p30"/>
            <p:cNvSpPr/>
            <p:nvPr/>
          </p:nvSpPr>
          <p:spPr>
            <a:xfrm>
              <a:off x="5448725" y="2392725"/>
              <a:ext cx="139950" cy="905175"/>
            </a:xfrm>
            <a:custGeom>
              <a:avLst/>
              <a:gdLst/>
              <a:ahLst/>
              <a:cxnLst/>
              <a:rect l="l" t="t" r="r" b="b"/>
              <a:pathLst>
                <a:path w="5598" h="36207" extrusionOk="0">
                  <a:moveTo>
                    <a:pt x="1" y="0"/>
                  </a:moveTo>
                  <a:lnTo>
                    <a:pt x="1" y="36206"/>
                  </a:lnTo>
                  <a:lnTo>
                    <a:pt x="5598" y="36206"/>
                  </a:lnTo>
                  <a:lnTo>
                    <a:pt x="5598" y="0"/>
                  </a:ln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" name="Google Shape;339;p30"/>
            <p:cNvSpPr/>
            <p:nvPr/>
          </p:nvSpPr>
          <p:spPr>
            <a:xfrm>
              <a:off x="1841475" y="2392725"/>
              <a:ext cx="617775" cy="904600"/>
            </a:xfrm>
            <a:custGeom>
              <a:avLst/>
              <a:gdLst/>
              <a:ahLst/>
              <a:cxnLst/>
              <a:rect l="l" t="t" r="r" b="b"/>
              <a:pathLst>
                <a:path w="24711" h="36184" extrusionOk="0">
                  <a:moveTo>
                    <a:pt x="0" y="0"/>
                  </a:moveTo>
                  <a:lnTo>
                    <a:pt x="0" y="36183"/>
                  </a:lnTo>
                  <a:lnTo>
                    <a:pt x="5806" y="36183"/>
                  </a:lnTo>
                  <a:lnTo>
                    <a:pt x="5806" y="5040"/>
                  </a:lnTo>
                  <a:lnTo>
                    <a:pt x="9220" y="5040"/>
                  </a:lnTo>
                  <a:cubicBezTo>
                    <a:pt x="9940" y="5040"/>
                    <a:pt x="10544" y="5063"/>
                    <a:pt x="11194" y="5086"/>
                  </a:cubicBezTo>
                  <a:cubicBezTo>
                    <a:pt x="16234" y="5179"/>
                    <a:pt x="18695" y="7176"/>
                    <a:pt x="18695" y="11101"/>
                  </a:cubicBezTo>
                  <a:lnTo>
                    <a:pt x="18695" y="11543"/>
                  </a:lnTo>
                  <a:cubicBezTo>
                    <a:pt x="18695" y="15165"/>
                    <a:pt x="16698" y="17581"/>
                    <a:pt x="11217" y="17581"/>
                  </a:cubicBezTo>
                  <a:lnTo>
                    <a:pt x="9592" y="17581"/>
                  </a:lnTo>
                  <a:lnTo>
                    <a:pt x="9592" y="22458"/>
                  </a:lnTo>
                  <a:cubicBezTo>
                    <a:pt x="10172" y="22481"/>
                    <a:pt x="10683" y="22504"/>
                    <a:pt x="11240" y="22504"/>
                  </a:cubicBezTo>
                  <a:cubicBezTo>
                    <a:pt x="19137" y="22504"/>
                    <a:pt x="24710" y="19392"/>
                    <a:pt x="24710" y="11612"/>
                  </a:cubicBezTo>
                  <a:lnTo>
                    <a:pt x="24710" y="11148"/>
                  </a:lnTo>
                  <a:cubicBezTo>
                    <a:pt x="24687" y="3019"/>
                    <a:pt x="18626" y="0"/>
                    <a:pt x="9824" y="0"/>
                  </a:cubicBez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" name="Google Shape;340;p30"/>
            <p:cNvSpPr/>
            <p:nvPr/>
          </p:nvSpPr>
          <p:spPr>
            <a:xfrm>
              <a:off x="4278825" y="2482125"/>
              <a:ext cx="369275" cy="814025"/>
            </a:xfrm>
            <a:custGeom>
              <a:avLst/>
              <a:gdLst/>
              <a:ahLst/>
              <a:cxnLst/>
              <a:rect l="l" t="t" r="r" b="b"/>
              <a:pathLst>
                <a:path w="14771" h="32561" extrusionOk="0">
                  <a:moveTo>
                    <a:pt x="5667" y="1"/>
                  </a:moveTo>
                  <a:lnTo>
                    <a:pt x="0" y="744"/>
                  </a:lnTo>
                  <a:lnTo>
                    <a:pt x="0" y="25710"/>
                  </a:lnTo>
                  <a:cubicBezTo>
                    <a:pt x="0" y="30447"/>
                    <a:pt x="2346" y="32561"/>
                    <a:pt x="7618" y="32561"/>
                  </a:cubicBezTo>
                  <a:lnTo>
                    <a:pt x="14771" y="32561"/>
                  </a:lnTo>
                  <a:lnTo>
                    <a:pt x="14771" y="28241"/>
                  </a:lnTo>
                  <a:lnTo>
                    <a:pt x="9499" y="28241"/>
                  </a:lnTo>
                  <a:cubicBezTo>
                    <a:pt x="7223" y="28241"/>
                    <a:pt x="5667" y="28148"/>
                    <a:pt x="5667" y="25710"/>
                  </a:cubicBezTo>
                  <a:lnTo>
                    <a:pt x="5667" y="10103"/>
                  </a:lnTo>
                  <a:lnTo>
                    <a:pt x="14771" y="10103"/>
                  </a:lnTo>
                  <a:lnTo>
                    <a:pt x="14771" y="5783"/>
                  </a:lnTo>
                  <a:lnTo>
                    <a:pt x="5667" y="5783"/>
                  </a:lnTo>
                  <a:lnTo>
                    <a:pt x="5667" y="1"/>
                  </a:ln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" name="Google Shape;341;p30"/>
            <p:cNvSpPr/>
            <p:nvPr/>
          </p:nvSpPr>
          <p:spPr>
            <a:xfrm>
              <a:off x="5652525" y="3180600"/>
              <a:ext cx="117875" cy="117300"/>
            </a:xfrm>
            <a:custGeom>
              <a:avLst/>
              <a:gdLst/>
              <a:ahLst/>
              <a:cxnLst/>
              <a:rect l="l" t="t" r="r" b="b"/>
              <a:pathLst>
                <a:path w="4715" h="4692" extrusionOk="0">
                  <a:moveTo>
                    <a:pt x="2230" y="1277"/>
                  </a:moveTo>
                  <a:cubicBezTo>
                    <a:pt x="2741" y="1277"/>
                    <a:pt x="2973" y="1463"/>
                    <a:pt x="2973" y="1812"/>
                  </a:cubicBezTo>
                  <a:cubicBezTo>
                    <a:pt x="2973" y="2160"/>
                    <a:pt x="2741" y="2369"/>
                    <a:pt x="2299" y="2369"/>
                  </a:cubicBezTo>
                  <a:lnTo>
                    <a:pt x="1812" y="2369"/>
                  </a:lnTo>
                  <a:lnTo>
                    <a:pt x="1812" y="1277"/>
                  </a:lnTo>
                  <a:close/>
                  <a:moveTo>
                    <a:pt x="1580" y="1045"/>
                  </a:moveTo>
                  <a:lnTo>
                    <a:pt x="1580" y="3553"/>
                  </a:lnTo>
                  <a:lnTo>
                    <a:pt x="1858" y="3553"/>
                  </a:lnTo>
                  <a:lnTo>
                    <a:pt x="1858" y="2601"/>
                  </a:lnTo>
                  <a:lnTo>
                    <a:pt x="2462" y="2578"/>
                  </a:lnTo>
                  <a:lnTo>
                    <a:pt x="3089" y="3553"/>
                  </a:lnTo>
                  <a:lnTo>
                    <a:pt x="3391" y="3553"/>
                  </a:lnTo>
                  <a:lnTo>
                    <a:pt x="2741" y="2508"/>
                  </a:lnTo>
                  <a:cubicBezTo>
                    <a:pt x="3019" y="2392"/>
                    <a:pt x="3252" y="2160"/>
                    <a:pt x="3252" y="1788"/>
                  </a:cubicBezTo>
                  <a:cubicBezTo>
                    <a:pt x="3252" y="1324"/>
                    <a:pt x="2927" y="1045"/>
                    <a:pt x="2299" y="1045"/>
                  </a:cubicBezTo>
                  <a:close/>
                  <a:moveTo>
                    <a:pt x="2346" y="302"/>
                  </a:moveTo>
                  <a:cubicBezTo>
                    <a:pt x="3461" y="302"/>
                    <a:pt x="4343" y="1231"/>
                    <a:pt x="4343" y="2323"/>
                  </a:cubicBezTo>
                  <a:cubicBezTo>
                    <a:pt x="4343" y="3414"/>
                    <a:pt x="3461" y="4320"/>
                    <a:pt x="2346" y="4320"/>
                  </a:cubicBezTo>
                  <a:cubicBezTo>
                    <a:pt x="1254" y="4320"/>
                    <a:pt x="349" y="3414"/>
                    <a:pt x="349" y="2323"/>
                  </a:cubicBezTo>
                  <a:cubicBezTo>
                    <a:pt x="349" y="1208"/>
                    <a:pt x="1254" y="302"/>
                    <a:pt x="2346" y="302"/>
                  </a:cubicBezTo>
                  <a:close/>
                  <a:moveTo>
                    <a:pt x="2346" y="0"/>
                  </a:moveTo>
                  <a:cubicBezTo>
                    <a:pt x="1045" y="0"/>
                    <a:pt x="0" y="1045"/>
                    <a:pt x="0" y="2346"/>
                  </a:cubicBezTo>
                  <a:cubicBezTo>
                    <a:pt x="0" y="3623"/>
                    <a:pt x="1045" y="4691"/>
                    <a:pt x="2346" y="4691"/>
                  </a:cubicBezTo>
                  <a:cubicBezTo>
                    <a:pt x="3670" y="4691"/>
                    <a:pt x="4715" y="3623"/>
                    <a:pt x="4715" y="2346"/>
                  </a:cubicBezTo>
                  <a:cubicBezTo>
                    <a:pt x="4715" y="1045"/>
                    <a:pt x="3670" y="0"/>
                    <a:pt x="2346" y="0"/>
                  </a:cubicBez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42" name="Google Shape;342;p30"/>
          <p:cNvSpPr txBox="1">
            <a:spLocks noGrp="1"/>
          </p:cNvSpPr>
          <p:nvPr>
            <p:ph type="title"/>
          </p:nvPr>
        </p:nvSpPr>
        <p:spPr>
          <a:xfrm>
            <a:off x="192475" y="151275"/>
            <a:ext cx="8663100" cy="39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500" b="1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cxnSp>
        <p:nvCxnSpPr>
          <p:cNvPr id="343" name="Google Shape;343;p30"/>
          <p:cNvCxnSpPr/>
          <p:nvPr/>
        </p:nvCxnSpPr>
        <p:spPr>
          <a:xfrm rot="10800000">
            <a:off x="6081375" y="905700"/>
            <a:ext cx="0" cy="3764400"/>
          </a:xfrm>
          <a:prstGeom prst="straightConnector1">
            <a:avLst/>
          </a:prstGeom>
          <a:noFill/>
          <a:ln w="19050" cap="flat" cmpd="sng">
            <a:solidFill>
              <a:srgbClr val="D9D9D9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344" name="Google Shape;344;p30"/>
          <p:cNvCxnSpPr/>
          <p:nvPr/>
        </p:nvCxnSpPr>
        <p:spPr>
          <a:xfrm>
            <a:off x="6078286" y="-214525"/>
            <a:ext cx="0" cy="119700"/>
          </a:xfrm>
          <a:prstGeom prst="straightConnector1">
            <a:avLst/>
          </a:prstGeom>
          <a:noFill/>
          <a:ln w="9525" cap="flat" cmpd="sng">
            <a:solidFill>
              <a:srgbClr val="D9D9D9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45" name="Google Shape;345;p30"/>
          <p:cNvCxnSpPr/>
          <p:nvPr/>
        </p:nvCxnSpPr>
        <p:spPr>
          <a:xfrm rot="10800000">
            <a:off x="3067875" y="905700"/>
            <a:ext cx="0" cy="3764400"/>
          </a:xfrm>
          <a:prstGeom prst="straightConnector1">
            <a:avLst/>
          </a:prstGeom>
          <a:noFill/>
          <a:ln w="19050" cap="flat" cmpd="sng">
            <a:solidFill>
              <a:srgbClr val="D9D9D9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346" name="Google Shape;346;p30"/>
          <p:cNvCxnSpPr/>
          <p:nvPr/>
        </p:nvCxnSpPr>
        <p:spPr>
          <a:xfrm>
            <a:off x="3067886" y="-214525"/>
            <a:ext cx="0" cy="119700"/>
          </a:xfrm>
          <a:prstGeom prst="straightConnector1">
            <a:avLst/>
          </a:prstGeom>
          <a:noFill/>
          <a:ln w="9525" cap="flat" cmpd="sng">
            <a:solidFill>
              <a:srgbClr val="D9D9D9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47" name="Google Shape;347;p30"/>
          <p:cNvSpPr txBox="1"/>
          <p:nvPr/>
        </p:nvSpPr>
        <p:spPr>
          <a:xfrm>
            <a:off x="192475" y="900400"/>
            <a:ext cx="2729400" cy="376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10000"/>
              </a:lnSpc>
              <a:spcBef>
                <a:spcPts val="0"/>
              </a:spcBef>
              <a:spcAft>
                <a:spcPts val="1000"/>
              </a:spcAft>
              <a:buNone/>
            </a:pPr>
            <a:endParaRPr sz="1100">
              <a:solidFill>
                <a:schemeClr val="dk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348" name="Google Shape;348;p30"/>
          <p:cNvSpPr txBox="1">
            <a:spLocks noGrp="1"/>
          </p:cNvSpPr>
          <p:nvPr>
            <p:ph type="body" idx="1"/>
          </p:nvPr>
        </p:nvSpPr>
        <p:spPr>
          <a:xfrm>
            <a:off x="192475" y="900400"/>
            <a:ext cx="2729400" cy="376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Proxima Nova"/>
              <a:buChar char="●"/>
              <a:defRPr sz="11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lvl="1" indent="-29845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Proxima Nova"/>
              <a:buChar char="○"/>
              <a:defRPr sz="11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lvl="2" indent="-29845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Proxima Nova"/>
              <a:buChar char="■"/>
              <a:defRPr sz="11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lvl="3" indent="-29845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Proxima Nova"/>
              <a:buChar char="●"/>
              <a:defRPr sz="11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lvl="4" indent="-29845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Proxima Nova"/>
              <a:buChar char="○"/>
              <a:defRPr sz="11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lvl="5" indent="-29845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Proxima Nova"/>
              <a:buChar char="■"/>
              <a:defRPr sz="11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lvl="6" indent="-29845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Proxima Nova"/>
              <a:buChar char="●"/>
              <a:defRPr sz="11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lvl="7" indent="-29845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Proxima Nova"/>
              <a:buChar char="○"/>
              <a:defRPr sz="11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lvl="8" indent="-298450" rtl="0">
              <a:lnSpc>
                <a:spcPct val="110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100"/>
              <a:buFont typeface="Proxima Nova"/>
              <a:buChar char="■"/>
              <a:defRPr sz="11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  <p:sp>
        <p:nvSpPr>
          <p:cNvPr id="349" name="Google Shape;349;p30"/>
          <p:cNvSpPr txBox="1">
            <a:spLocks noGrp="1"/>
          </p:cNvSpPr>
          <p:nvPr>
            <p:ph type="body" idx="2"/>
          </p:nvPr>
        </p:nvSpPr>
        <p:spPr>
          <a:xfrm>
            <a:off x="3207300" y="900400"/>
            <a:ext cx="2729400" cy="376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Proxima Nova"/>
              <a:buChar char="●"/>
              <a:defRPr sz="11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lvl="1" indent="-29845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Proxima Nova"/>
              <a:buChar char="○"/>
              <a:defRPr sz="11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lvl="2" indent="-29845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Proxima Nova"/>
              <a:buChar char="■"/>
              <a:defRPr sz="11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lvl="3" indent="-29845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Proxima Nova"/>
              <a:buChar char="●"/>
              <a:defRPr sz="11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lvl="4" indent="-29845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Proxima Nova"/>
              <a:buChar char="○"/>
              <a:defRPr sz="11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lvl="5" indent="-29845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Proxima Nova"/>
              <a:buChar char="■"/>
              <a:defRPr sz="11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lvl="6" indent="-29845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Proxima Nova"/>
              <a:buChar char="●"/>
              <a:defRPr sz="11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lvl="7" indent="-29845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Proxima Nova"/>
              <a:buChar char="○"/>
              <a:defRPr sz="11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lvl="8" indent="-298450" rtl="0">
              <a:lnSpc>
                <a:spcPct val="110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100"/>
              <a:buFont typeface="Proxima Nova"/>
              <a:buChar char="■"/>
              <a:defRPr sz="11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  <p:sp>
        <p:nvSpPr>
          <p:cNvPr id="350" name="Google Shape;350;p30"/>
          <p:cNvSpPr txBox="1">
            <a:spLocks noGrp="1"/>
          </p:cNvSpPr>
          <p:nvPr>
            <p:ph type="body" idx="3"/>
          </p:nvPr>
        </p:nvSpPr>
        <p:spPr>
          <a:xfrm>
            <a:off x="6222125" y="900400"/>
            <a:ext cx="2729400" cy="376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Proxima Nova"/>
              <a:buChar char="●"/>
              <a:defRPr sz="11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lvl="1" indent="-29845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Proxima Nova"/>
              <a:buChar char="○"/>
              <a:defRPr sz="11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lvl="2" indent="-29845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Proxima Nova"/>
              <a:buChar char="■"/>
              <a:defRPr sz="11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lvl="3" indent="-29845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Proxima Nova"/>
              <a:buChar char="●"/>
              <a:defRPr sz="11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lvl="4" indent="-29845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Proxima Nova"/>
              <a:buChar char="○"/>
              <a:defRPr sz="11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lvl="5" indent="-29845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Proxima Nova"/>
              <a:buChar char="■"/>
              <a:defRPr sz="11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lvl="6" indent="-29845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Proxima Nova"/>
              <a:buChar char="●"/>
              <a:defRPr sz="11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lvl="7" indent="-29845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Proxima Nova"/>
              <a:buChar char="○"/>
              <a:defRPr sz="11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lvl="8" indent="-298450" rtl="0">
              <a:lnSpc>
                <a:spcPct val="110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100"/>
              <a:buFont typeface="Proxima Nova"/>
              <a:buChar char="■"/>
              <a:defRPr sz="11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 Blank logo">
  <p:cSld name=" Blank logo">
    <p:spTree>
      <p:nvGrpSpPr>
        <p:cNvPr id="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Google Shape;352;p31"/>
          <p:cNvSpPr txBox="1">
            <a:spLocks noGrp="1"/>
          </p:cNvSpPr>
          <p:nvPr>
            <p:ph type="sldNum" idx="12"/>
          </p:nvPr>
        </p:nvSpPr>
        <p:spPr>
          <a:xfrm>
            <a:off x="48247" y="4861463"/>
            <a:ext cx="3732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spcBef>
                <a:spcPts val="0"/>
              </a:spcBef>
              <a:buNone/>
              <a:defRPr sz="900" b="0" i="0" u="none" strike="noStrike" cap="none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 rtl="0">
              <a:spcBef>
                <a:spcPts val="0"/>
              </a:spcBef>
              <a:buNone/>
              <a:defRPr sz="900" b="0" i="0" u="none" strike="noStrike" cap="none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 rtl="0">
              <a:spcBef>
                <a:spcPts val="0"/>
              </a:spcBef>
              <a:buNone/>
              <a:defRPr sz="900" b="0" i="0" u="none" strike="noStrike" cap="none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 rtl="0">
              <a:spcBef>
                <a:spcPts val="0"/>
              </a:spcBef>
              <a:buNone/>
              <a:defRPr sz="900" b="0" i="0" u="none" strike="noStrike" cap="none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 rtl="0">
              <a:spcBef>
                <a:spcPts val="0"/>
              </a:spcBef>
              <a:buNone/>
              <a:defRPr sz="900" b="0" i="0" u="none" strike="noStrike" cap="none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 rtl="0">
              <a:spcBef>
                <a:spcPts val="0"/>
              </a:spcBef>
              <a:buNone/>
              <a:defRPr sz="900" b="0" i="0" u="none" strike="noStrike" cap="none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 rtl="0">
              <a:spcBef>
                <a:spcPts val="0"/>
              </a:spcBef>
              <a:buNone/>
              <a:defRPr sz="900" b="0" i="0" u="none" strike="noStrike" cap="none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 rtl="0">
              <a:spcBef>
                <a:spcPts val="0"/>
              </a:spcBef>
              <a:buNone/>
              <a:defRPr sz="900" b="0" i="0" u="none" strike="noStrike" cap="none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 rtl="0">
              <a:spcBef>
                <a:spcPts val="0"/>
              </a:spcBef>
              <a:buNone/>
              <a:defRPr sz="900" b="0" i="0" u="none" strike="noStrike" cap="none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 – Intro">
  <p:cSld name="Intro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4"/>
          <p:cNvSpPr/>
          <p:nvPr/>
        </p:nvSpPr>
        <p:spPr>
          <a:xfrm>
            <a:off x="0" y="0"/>
            <a:ext cx="3066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" name="Google Shape;41;p4"/>
          <p:cNvSpPr txBox="1">
            <a:spLocks noGrp="1"/>
          </p:cNvSpPr>
          <p:nvPr>
            <p:ph type="title"/>
          </p:nvPr>
        </p:nvSpPr>
        <p:spPr>
          <a:xfrm>
            <a:off x="193350" y="549625"/>
            <a:ext cx="2751300" cy="14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roxima Nova"/>
              <a:buNone/>
              <a:defRPr sz="2500" b="1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2500"/>
            </a:lvl2pPr>
            <a:lvl3pPr lvl="2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2500"/>
            </a:lvl3pPr>
            <a:lvl4pPr lvl="3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2500"/>
            </a:lvl4pPr>
            <a:lvl5pPr lvl="4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2500"/>
            </a:lvl5pPr>
            <a:lvl6pPr lvl="5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2500"/>
            </a:lvl6pPr>
            <a:lvl7pPr lvl="6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2500"/>
            </a:lvl7pPr>
            <a:lvl8pPr lvl="7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2500"/>
            </a:lvl8pPr>
            <a:lvl9pPr lvl="8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2500"/>
            </a:lvl9pPr>
          </a:lstStyle>
          <a:p>
            <a:endParaRPr/>
          </a:p>
        </p:txBody>
      </p:sp>
      <p:cxnSp>
        <p:nvCxnSpPr>
          <p:cNvPr id="42" name="Google Shape;42;p4"/>
          <p:cNvCxnSpPr/>
          <p:nvPr/>
        </p:nvCxnSpPr>
        <p:spPr>
          <a:xfrm>
            <a:off x="3066005" y="-214525"/>
            <a:ext cx="0" cy="119700"/>
          </a:xfrm>
          <a:prstGeom prst="straightConnector1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</p:cxnSp>
      <p:grpSp>
        <p:nvGrpSpPr>
          <p:cNvPr id="43" name="Google Shape;43;p4"/>
          <p:cNvGrpSpPr/>
          <p:nvPr/>
        </p:nvGrpSpPr>
        <p:grpSpPr>
          <a:xfrm>
            <a:off x="287525" y="4854556"/>
            <a:ext cx="634914" cy="148716"/>
            <a:chOff x="1841475" y="2392725"/>
            <a:chExt cx="3928925" cy="920275"/>
          </a:xfrm>
        </p:grpSpPr>
        <p:sp>
          <p:nvSpPr>
            <p:cNvPr id="44" name="Google Shape;44;p4"/>
            <p:cNvSpPr/>
            <p:nvPr/>
          </p:nvSpPr>
          <p:spPr>
            <a:xfrm>
              <a:off x="2574175" y="2392725"/>
              <a:ext cx="139950" cy="905175"/>
            </a:xfrm>
            <a:custGeom>
              <a:avLst/>
              <a:gdLst/>
              <a:ahLst/>
              <a:cxnLst/>
              <a:rect l="l" t="t" r="r" b="b"/>
              <a:pathLst>
                <a:path w="5598" h="36207" extrusionOk="0">
                  <a:moveTo>
                    <a:pt x="1" y="0"/>
                  </a:moveTo>
                  <a:lnTo>
                    <a:pt x="1" y="5411"/>
                  </a:lnTo>
                  <a:lnTo>
                    <a:pt x="5575" y="5411"/>
                  </a:lnTo>
                  <a:lnTo>
                    <a:pt x="5575" y="0"/>
                  </a:lnTo>
                  <a:close/>
                  <a:moveTo>
                    <a:pt x="1" y="9383"/>
                  </a:moveTo>
                  <a:lnTo>
                    <a:pt x="1" y="36206"/>
                  </a:lnTo>
                  <a:lnTo>
                    <a:pt x="5598" y="36206"/>
                  </a:lnTo>
                  <a:lnTo>
                    <a:pt x="5598" y="938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45;p4"/>
            <p:cNvSpPr/>
            <p:nvPr/>
          </p:nvSpPr>
          <p:spPr>
            <a:xfrm>
              <a:off x="2816875" y="2626700"/>
              <a:ext cx="703700" cy="686300"/>
            </a:xfrm>
            <a:custGeom>
              <a:avLst/>
              <a:gdLst/>
              <a:ahLst/>
              <a:cxnLst/>
              <a:rect l="l" t="t" r="r" b="b"/>
              <a:pathLst>
                <a:path w="28148" h="27452" extrusionOk="0">
                  <a:moveTo>
                    <a:pt x="0" y="0"/>
                  </a:moveTo>
                  <a:lnTo>
                    <a:pt x="0" y="3949"/>
                  </a:lnTo>
                  <a:lnTo>
                    <a:pt x="2601" y="3949"/>
                  </a:lnTo>
                  <a:lnTo>
                    <a:pt x="9081" y="23201"/>
                  </a:lnTo>
                  <a:cubicBezTo>
                    <a:pt x="10103" y="26151"/>
                    <a:pt x="11821" y="27451"/>
                    <a:pt x="14701" y="27451"/>
                  </a:cubicBezTo>
                  <a:cubicBezTo>
                    <a:pt x="16629" y="27451"/>
                    <a:pt x="19021" y="26987"/>
                    <a:pt x="20368" y="23201"/>
                  </a:cubicBezTo>
                  <a:lnTo>
                    <a:pt x="28148" y="0"/>
                  </a:lnTo>
                  <a:lnTo>
                    <a:pt x="22783" y="0"/>
                  </a:lnTo>
                  <a:lnTo>
                    <a:pt x="15978" y="21529"/>
                  </a:lnTo>
                  <a:cubicBezTo>
                    <a:pt x="15723" y="22458"/>
                    <a:pt x="15537" y="23015"/>
                    <a:pt x="14701" y="23015"/>
                  </a:cubicBezTo>
                  <a:cubicBezTo>
                    <a:pt x="13888" y="23015"/>
                    <a:pt x="13703" y="22458"/>
                    <a:pt x="13424" y="21529"/>
                  </a:cubicBezTo>
                  <a:lnTo>
                    <a:pt x="671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4"/>
            <p:cNvSpPr/>
            <p:nvPr/>
          </p:nvSpPr>
          <p:spPr>
            <a:xfrm>
              <a:off x="3557125" y="2626700"/>
              <a:ext cx="614900" cy="685700"/>
            </a:xfrm>
            <a:custGeom>
              <a:avLst/>
              <a:gdLst/>
              <a:ahLst/>
              <a:cxnLst/>
              <a:rect l="l" t="t" r="r" b="b"/>
              <a:pathLst>
                <a:path w="24596" h="27428" extrusionOk="0">
                  <a:moveTo>
                    <a:pt x="12310" y="4436"/>
                  </a:moveTo>
                  <a:cubicBezTo>
                    <a:pt x="16676" y="4436"/>
                    <a:pt x="19347" y="7711"/>
                    <a:pt x="19347" y="11636"/>
                  </a:cubicBezTo>
                  <a:lnTo>
                    <a:pt x="19347" y="15839"/>
                  </a:lnTo>
                  <a:cubicBezTo>
                    <a:pt x="19347" y="19764"/>
                    <a:pt x="16653" y="23039"/>
                    <a:pt x="12310" y="23039"/>
                  </a:cubicBezTo>
                  <a:cubicBezTo>
                    <a:pt x="7851" y="23039"/>
                    <a:pt x="5296" y="19764"/>
                    <a:pt x="5319" y="15839"/>
                  </a:cubicBezTo>
                  <a:lnTo>
                    <a:pt x="5319" y="11636"/>
                  </a:lnTo>
                  <a:cubicBezTo>
                    <a:pt x="5319" y="7711"/>
                    <a:pt x="7735" y="4436"/>
                    <a:pt x="12310" y="4436"/>
                  </a:cubicBezTo>
                  <a:close/>
                  <a:moveTo>
                    <a:pt x="12310" y="0"/>
                  </a:moveTo>
                  <a:cubicBezTo>
                    <a:pt x="5087" y="0"/>
                    <a:pt x="1" y="4785"/>
                    <a:pt x="47" y="11612"/>
                  </a:cubicBezTo>
                  <a:lnTo>
                    <a:pt x="47" y="15816"/>
                  </a:lnTo>
                  <a:cubicBezTo>
                    <a:pt x="47" y="22644"/>
                    <a:pt x="5087" y="27428"/>
                    <a:pt x="12310" y="27428"/>
                  </a:cubicBezTo>
                  <a:cubicBezTo>
                    <a:pt x="19556" y="27428"/>
                    <a:pt x="24595" y="22644"/>
                    <a:pt x="24595" y="15816"/>
                  </a:cubicBezTo>
                  <a:lnTo>
                    <a:pt x="24595" y="11612"/>
                  </a:lnTo>
                  <a:cubicBezTo>
                    <a:pt x="24595" y="4785"/>
                    <a:pt x="19556" y="0"/>
                    <a:pt x="1231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47;p4"/>
            <p:cNvSpPr/>
            <p:nvPr/>
          </p:nvSpPr>
          <p:spPr>
            <a:xfrm>
              <a:off x="4732275" y="2617400"/>
              <a:ext cx="582350" cy="679925"/>
            </a:xfrm>
            <a:custGeom>
              <a:avLst/>
              <a:gdLst/>
              <a:ahLst/>
              <a:cxnLst/>
              <a:rect l="l" t="t" r="r" b="b"/>
              <a:pathLst>
                <a:path w="23294" h="27197" extrusionOk="0">
                  <a:moveTo>
                    <a:pt x="11914" y="1"/>
                  </a:moveTo>
                  <a:cubicBezTo>
                    <a:pt x="4552" y="1"/>
                    <a:pt x="0" y="4646"/>
                    <a:pt x="0" y="12101"/>
                  </a:cubicBezTo>
                  <a:lnTo>
                    <a:pt x="0" y="15027"/>
                  </a:lnTo>
                  <a:cubicBezTo>
                    <a:pt x="0" y="22482"/>
                    <a:pt x="4552" y="27196"/>
                    <a:pt x="11914" y="27196"/>
                  </a:cubicBezTo>
                  <a:cubicBezTo>
                    <a:pt x="12077" y="27196"/>
                    <a:pt x="13377" y="27196"/>
                    <a:pt x="13958" y="27127"/>
                  </a:cubicBezTo>
                  <a:lnTo>
                    <a:pt x="13958" y="22644"/>
                  </a:lnTo>
                  <a:cubicBezTo>
                    <a:pt x="13726" y="22644"/>
                    <a:pt x="12054" y="22691"/>
                    <a:pt x="11914" y="22691"/>
                  </a:cubicBezTo>
                  <a:cubicBezTo>
                    <a:pt x="7896" y="22691"/>
                    <a:pt x="5226" y="19625"/>
                    <a:pt x="5226" y="15027"/>
                  </a:cubicBezTo>
                  <a:lnTo>
                    <a:pt x="5226" y="12101"/>
                  </a:lnTo>
                  <a:cubicBezTo>
                    <a:pt x="5226" y="7502"/>
                    <a:pt x="7920" y="4437"/>
                    <a:pt x="11914" y="4437"/>
                  </a:cubicBezTo>
                  <a:cubicBezTo>
                    <a:pt x="13702" y="4437"/>
                    <a:pt x="16443" y="4576"/>
                    <a:pt x="17395" y="4785"/>
                  </a:cubicBezTo>
                  <a:lnTo>
                    <a:pt x="17674" y="4831"/>
                  </a:lnTo>
                  <a:lnTo>
                    <a:pt x="17674" y="27196"/>
                  </a:lnTo>
                  <a:lnTo>
                    <a:pt x="23271" y="27196"/>
                  </a:lnTo>
                  <a:lnTo>
                    <a:pt x="23271" y="2137"/>
                  </a:lnTo>
                  <a:cubicBezTo>
                    <a:pt x="23294" y="1673"/>
                    <a:pt x="23294" y="1510"/>
                    <a:pt x="22272" y="1232"/>
                  </a:cubicBezTo>
                  <a:cubicBezTo>
                    <a:pt x="19485" y="512"/>
                    <a:pt x="15119" y="1"/>
                    <a:pt x="1191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48;p4"/>
            <p:cNvSpPr/>
            <p:nvPr/>
          </p:nvSpPr>
          <p:spPr>
            <a:xfrm>
              <a:off x="5448725" y="2392725"/>
              <a:ext cx="139950" cy="905175"/>
            </a:xfrm>
            <a:custGeom>
              <a:avLst/>
              <a:gdLst/>
              <a:ahLst/>
              <a:cxnLst/>
              <a:rect l="l" t="t" r="r" b="b"/>
              <a:pathLst>
                <a:path w="5598" h="36207" extrusionOk="0">
                  <a:moveTo>
                    <a:pt x="1" y="0"/>
                  </a:moveTo>
                  <a:lnTo>
                    <a:pt x="1" y="36206"/>
                  </a:lnTo>
                  <a:lnTo>
                    <a:pt x="5598" y="36206"/>
                  </a:lnTo>
                  <a:lnTo>
                    <a:pt x="559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49;p4"/>
            <p:cNvSpPr/>
            <p:nvPr/>
          </p:nvSpPr>
          <p:spPr>
            <a:xfrm>
              <a:off x="1841475" y="2392725"/>
              <a:ext cx="617775" cy="904600"/>
            </a:xfrm>
            <a:custGeom>
              <a:avLst/>
              <a:gdLst/>
              <a:ahLst/>
              <a:cxnLst/>
              <a:rect l="l" t="t" r="r" b="b"/>
              <a:pathLst>
                <a:path w="24711" h="36184" extrusionOk="0">
                  <a:moveTo>
                    <a:pt x="0" y="0"/>
                  </a:moveTo>
                  <a:lnTo>
                    <a:pt x="0" y="36183"/>
                  </a:lnTo>
                  <a:lnTo>
                    <a:pt x="5806" y="36183"/>
                  </a:lnTo>
                  <a:lnTo>
                    <a:pt x="5806" y="5040"/>
                  </a:lnTo>
                  <a:lnTo>
                    <a:pt x="9220" y="5040"/>
                  </a:lnTo>
                  <a:cubicBezTo>
                    <a:pt x="9940" y="5040"/>
                    <a:pt x="10544" y="5063"/>
                    <a:pt x="11194" y="5086"/>
                  </a:cubicBezTo>
                  <a:cubicBezTo>
                    <a:pt x="16234" y="5179"/>
                    <a:pt x="18695" y="7176"/>
                    <a:pt x="18695" y="11101"/>
                  </a:cubicBezTo>
                  <a:lnTo>
                    <a:pt x="18695" y="11543"/>
                  </a:lnTo>
                  <a:cubicBezTo>
                    <a:pt x="18695" y="15165"/>
                    <a:pt x="16698" y="17581"/>
                    <a:pt x="11217" y="17581"/>
                  </a:cubicBezTo>
                  <a:lnTo>
                    <a:pt x="9592" y="17581"/>
                  </a:lnTo>
                  <a:lnTo>
                    <a:pt x="9592" y="22458"/>
                  </a:lnTo>
                  <a:cubicBezTo>
                    <a:pt x="10172" y="22481"/>
                    <a:pt x="10683" y="22504"/>
                    <a:pt x="11240" y="22504"/>
                  </a:cubicBezTo>
                  <a:cubicBezTo>
                    <a:pt x="19137" y="22504"/>
                    <a:pt x="24710" y="19392"/>
                    <a:pt x="24710" y="11612"/>
                  </a:cubicBezTo>
                  <a:lnTo>
                    <a:pt x="24710" y="11148"/>
                  </a:lnTo>
                  <a:cubicBezTo>
                    <a:pt x="24687" y="3019"/>
                    <a:pt x="18626" y="0"/>
                    <a:pt x="982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50;p4"/>
            <p:cNvSpPr/>
            <p:nvPr/>
          </p:nvSpPr>
          <p:spPr>
            <a:xfrm>
              <a:off x="4278825" y="2482125"/>
              <a:ext cx="369275" cy="814025"/>
            </a:xfrm>
            <a:custGeom>
              <a:avLst/>
              <a:gdLst/>
              <a:ahLst/>
              <a:cxnLst/>
              <a:rect l="l" t="t" r="r" b="b"/>
              <a:pathLst>
                <a:path w="14771" h="32561" extrusionOk="0">
                  <a:moveTo>
                    <a:pt x="5667" y="1"/>
                  </a:moveTo>
                  <a:lnTo>
                    <a:pt x="0" y="744"/>
                  </a:lnTo>
                  <a:lnTo>
                    <a:pt x="0" y="25710"/>
                  </a:lnTo>
                  <a:cubicBezTo>
                    <a:pt x="0" y="30447"/>
                    <a:pt x="2346" y="32561"/>
                    <a:pt x="7618" y="32561"/>
                  </a:cubicBezTo>
                  <a:lnTo>
                    <a:pt x="14771" y="32561"/>
                  </a:lnTo>
                  <a:lnTo>
                    <a:pt x="14771" y="28241"/>
                  </a:lnTo>
                  <a:lnTo>
                    <a:pt x="9499" y="28241"/>
                  </a:lnTo>
                  <a:cubicBezTo>
                    <a:pt x="7223" y="28241"/>
                    <a:pt x="5667" y="28148"/>
                    <a:pt x="5667" y="25710"/>
                  </a:cubicBezTo>
                  <a:lnTo>
                    <a:pt x="5667" y="10103"/>
                  </a:lnTo>
                  <a:lnTo>
                    <a:pt x="14771" y="10103"/>
                  </a:lnTo>
                  <a:lnTo>
                    <a:pt x="14771" y="5783"/>
                  </a:lnTo>
                  <a:lnTo>
                    <a:pt x="5667" y="5783"/>
                  </a:lnTo>
                  <a:lnTo>
                    <a:pt x="566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4"/>
            <p:cNvSpPr/>
            <p:nvPr/>
          </p:nvSpPr>
          <p:spPr>
            <a:xfrm>
              <a:off x="5652525" y="3180600"/>
              <a:ext cx="117875" cy="117300"/>
            </a:xfrm>
            <a:custGeom>
              <a:avLst/>
              <a:gdLst/>
              <a:ahLst/>
              <a:cxnLst/>
              <a:rect l="l" t="t" r="r" b="b"/>
              <a:pathLst>
                <a:path w="4715" h="4692" extrusionOk="0">
                  <a:moveTo>
                    <a:pt x="2230" y="1277"/>
                  </a:moveTo>
                  <a:cubicBezTo>
                    <a:pt x="2741" y="1277"/>
                    <a:pt x="2973" y="1463"/>
                    <a:pt x="2973" y="1812"/>
                  </a:cubicBezTo>
                  <a:cubicBezTo>
                    <a:pt x="2973" y="2160"/>
                    <a:pt x="2741" y="2369"/>
                    <a:pt x="2299" y="2369"/>
                  </a:cubicBezTo>
                  <a:lnTo>
                    <a:pt x="1812" y="2369"/>
                  </a:lnTo>
                  <a:lnTo>
                    <a:pt x="1812" y="1277"/>
                  </a:lnTo>
                  <a:close/>
                  <a:moveTo>
                    <a:pt x="1580" y="1045"/>
                  </a:moveTo>
                  <a:lnTo>
                    <a:pt x="1580" y="3553"/>
                  </a:lnTo>
                  <a:lnTo>
                    <a:pt x="1858" y="3553"/>
                  </a:lnTo>
                  <a:lnTo>
                    <a:pt x="1858" y="2601"/>
                  </a:lnTo>
                  <a:lnTo>
                    <a:pt x="2462" y="2578"/>
                  </a:lnTo>
                  <a:lnTo>
                    <a:pt x="3089" y="3553"/>
                  </a:lnTo>
                  <a:lnTo>
                    <a:pt x="3391" y="3553"/>
                  </a:lnTo>
                  <a:lnTo>
                    <a:pt x="2741" y="2508"/>
                  </a:lnTo>
                  <a:cubicBezTo>
                    <a:pt x="3019" y="2392"/>
                    <a:pt x="3252" y="2160"/>
                    <a:pt x="3252" y="1788"/>
                  </a:cubicBezTo>
                  <a:cubicBezTo>
                    <a:pt x="3252" y="1324"/>
                    <a:pt x="2927" y="1045"/>
                    <a:pt x="2299" y="1045"/>
                  </a:cubicBezTo>
                  <a:close/>
                  <a:moveTo>
                    <a:pt x="2346" y="302"/>
                  </a:moveTo>
                  <a:cubicBezTo>
                    <a:pt x="3461" y="302"/>
                    <a:pt x="4343" y="1231"/>
                    <a:pt x="4343" y="2323"/>
                  </a:cubicBezTo>
                  <a:cubicBezTo>
                    <a:pt x="4343" y="3414"/>
                    <a:pt x="3461" y="4320"/>
                    <a:pt x="2346" y="4320"/>
                  </a:cubicBezTo>
                  <a:cubicBezTo>
                    <a:pt x="1254" y="4320"/>
                    <a:pt x="349" y="3414"/>
                    <a:pt x="349" y="2323"/>
                  </a:cubicBezTo>
                  <a:cubicBezTo>
                    <a:pt x="349" y="1208"/>
                    <a:pt x="1254" y="302"/>
                    <a:pt x="2346" y="302"/>
                  </a:cubicBezTo>
                  <a:close/>
                  <a:moveTo>
                    <a:pt x="2346" y="0"/>
                  </a:moveTo>
                  <a:cubicBezTo>
                    <a:pt x="1045" y="0"/>
                    <a:pt x="0" y="1045"/>
                    <a:pt x="0" y="2346"/>
                  </a:cubicBezTo>
                  <a:cubicBezTo>
                    <a:pt x="0" y="3623"/>
                    <a:pt x="1045" y="4691"/>
                    <a:pt x="2346" y="4691"/>
                  </a:cubicBezTo>
                  <a:cubicBezTo>
                    <a:pt x="3670" y="4691"/>
                    <a:pt x="4715" y="3623"/>
                    <a:pt x="4715" y="2346"/>
                  </a:cubicBezTo>
                  <a:cubicBezTo>
                    <a:pt x="4715" y="1045"/>
                    <a:pt x="3670" y="0"/>
                    <a:pt x="234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52" name="Google Shape;52;p4"/>
          <p:cNvCxnSpPr/>
          <p:nvPr/>
        </p:nvCxnSpPr>
        <p:spPr>
          <a:xfrm rot="10800000">
            <a:off x="295728" y="2131916"/>
            <a:ext cx="524700" cy="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3" name="Google Shape;53;p4"/>
          <p:cNvSpPr txBox="1">
            <a:spLocks noGrp="1"/>
          </p:cNvSpPr>
          <p:nvPr>
            <p:ph type="subTitle" idx="1"/>
          </p:nvPr>
        </p:nvSpPr>
        <p:spPr>
          <a:xfrm>
            <a:off x="193350" y="2274300"/>
            <a:ext cx="2751300" cy="149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  <a:defRPr sz="13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>
              <a:spcBef>
                <a:spcPts val="150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54" name="Google Shape;54;p4"/>
          <p:cNvSpPr txBox="1">
            <a:spLocks noGrp="1"/>
          </p:cNvSpPr>
          <p:nvPr>
            <p:ph type="body" idx="2"/>
          </p:nvPr>
        </p:nvSpPr>
        <p:spPr>
          <a:xfrm>
            <a:off x="3810675" y="549625"/>
            <a:ext cx="5047200" cy="412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Proxima Nova"/>
              <a:buChar char="●"/>
              <a:defRPr sz="16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lvl="1" indent="-330200" rtl="0">
              <a:lnSpc>
                <a:spcPct val="11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Proxima Nova"/>
              <a:buChar char="○"/>
              <a:defRPr sz="16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lvl="2" indent="-330200" rtl="0">
              <a:lnSpc>
                <a:spcPct val="11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Proxima Nova"/>
              <a:buChar char="■"/>
              <a:defRPr sz="16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lvl="3" indent="-330200" rtl="0">
              <a:lnSpc>
                <a:spcPct val="11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Proxima Nova"/>
              <a:buChar char="●"/>
              <a:defRPr sz="16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lvl="4" indent="-330200" rtl="0">
              <a:lnSpc>
                <a:spcPct val="11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Proxima Nova"/>
              <a:buChar char="○"/>
              <a:defRPr sz="16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lvl="5" indent="-330200" rtl="0">
              <a:lnSpc>
                <a:spcPct val="11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Proxima Nova"/>
              <a:buChar char="■"/>
              <a:defRPr sz="16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lvl="6" indent="-330200" rtl="0">
              <a:lnSpc>
                <a:spcPct val="11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Proxima Nova"/>
              <a:buChar char="●"/>
              <a:defRPr sz="16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lvl="7" indent="-330200" rtl="0">
              <a:lnSpc>
                <a:spcPct val="11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Proxima Nova"/>
              <a:buChar char="○"/>
              <a:defRPr sz="16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lvl="8" indent="-330200" rtl="0">
              <a:lnSpc>
                <a:spcPct val="110000"/>
              </a:lnSpc>
              <a:spcBef>
                <a:spcPts val="2000"/>
              </a:spcBef>
              <a:spcAft>
                <a:spcPts val="2000"/>
              </a:spcAft>
              <a:buClr>
                <a:schemeClr val="dk1"/>
              </a:buClr>
              <a:buSzPts val="1600"/>
              <a:buFont typeface="Proxima Nova"/>
              <a:buChar char="■"/>
              <a:defRPr sz="16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emp Basic with Rule">
  <p:cSld name="Temp Basic with Rule">
    <p:bg>
      <p:bgPr>
        <a:solidFill>
          <a:srgbClr val="17232A"/>
        </a:solidFill>
        <a:effectLst/>
      </p:bgPr>
    </p:bg>
    <p:spTree>
      <p:nvGrpSpPr>
        <p:cNvPr id="1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p32"/>
          <p:cNvSpPr txBox="1">
            <a:spLocks noGrp="1"/>
          </p:cNvSpPr>
          <p:nvPr>
            <p:ph type="title"/>
          </p:nvPr>
        </p:nvSpPr>
        <p:spPr>
          <a:xfrm>
            <a:off x="457199" y="320040"/>
            <a:ext cx="8229600" cy="36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3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indent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indent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indent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indent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indent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indent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indent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indent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355" name="Google Shape;355;p32"/>
          <p:cNvSpPr txBox="1">
            <a:spLocks noGrp="1"/>
          </p:cNvSpPr>
          <p:nvPr>
            <p:ph type="body" idx="1"/>
          </p:nvPr>
        </p:nvSpPr>
        <p:spPr>
          <a:xfrm>
            <a:off x="457200" y="1108074"/>
            <a:ext cx="8229600" cy="308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431800" algn="l" rtl="0">
              <a:spcBef>
                <a:spcPts val="64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406400" algn="l" rtl="0">
              <a:spcBef>
                <a:spcPts val="56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56" name="Google Shape;356;p32"/>
          <p:cNvSpPr/>
          <p:nvPr/>
        </p:nvSpPr>
        <p:spPr>
          <a:xfrm>
            <a:off x="0" y="4629150"/>
            <a:ext cx="9144000" cy="385800"/>
          </a:xfrm>
          <a:prstGeom prst="rect">
            <a:avLst/>
          </a:prstGeom>
          <a:solidFill>
            <a:srgbClr val="00786E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7" name="Google Shape;357;p32"/>
          <p:cNvSpPr txBox="1"/>
          <p:nvPr/>
        </p:nvSpPr>
        <p:spPr>
          <a:xfrm>
            <a:off x="366713" y="5018449"/>
            <a:ext cx="2274900" cy="9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" b="0" i="0" u="none" strike="noStrike" cap="non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rPr>
              <a:t>© Copyright 2015 Pivotal. All rights reserved.</a:t>
            </a:r>
            <a:endParaRPr sz="600" b="0" i="0" u="none" strike="noStrike" cap="none">
              <a:solidFill>
                <a:srgbClr val="7F7F7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58" name="Google Shape;358;p32" descr="Pivotal_Logo_white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941733" y="4713966"/>
            <a:ext cx="957300" cy="2196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59" name="Google Shape;359;p32"/>
          <p:cNvCxnSpPr/>
          <p:nvPr/>
        </p:nvCxnSpPr>
        <p:spPr>
          <a:xfrm>
            <a:off x="0" y="885931"/>
            <a:ext cx="9144000" cy="0"/>
          </a:xfrm>
          <a:prstGeom prst="straightConnector1">
            <a:avLst/>
          </a:prstGeom>
          <a:noFill/>
          <a:ln w="9525" cap="flat" cmpd="sng">
            <a:solidFill>
              <a:srgbClr val="E8E8E8"/>
            </a:solidFill>
            <a:prstDash val="solid"/>
            <a:round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ck background">
  <p:cSld name="black background">
    <p:spTree>
      <p:nvGrpSpPr>
        <p:cNvPr id="1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Google Shape;361;p33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0000"/>
          </a:solidFill>
          <a:ln w="1270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</a:pPr>
            <a:endParaRPr sz="18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2" name="Google Shape;362;p33"/>
          <p:cNvSpPr/>
          <p:nvPr/>
        </p:nvSpPr>
        <p:spPr>
          <a:xfrm>
            <a:off x="0" y="4629150"/>
            <a:ext cx="9144000" cy="385800"/>
          </a:xfrm>
          <a:prstGeom prst="rect">
            <a:avLst/>
          </a:prstGeom>
          <a:solidFill>
            <a:srgbClr val="00786E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</a:pPr>
            <a:endParaRPr sz="18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3" name="Google Shape;363;p33"/>
          <p:cNvSpPr txBox="1"/>
          <p:nvPr/>
        </p:nvSpPr>
        <p:spPr>
          <a:xfrm flipH="1">
            <a:off x="8553449" y="5021262"/>
            <a:ext cx="533400" cy="12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Font typeface="Arial"/>
              <a:buNone/>
            </a:pPr>
            <a:fld id="{00000000-1234-1234-1234-123412341234}" type="slidenum">
              <a:rPr lang="en-US" sz="800" b="0" i="0" u="none" strike="noStrike" cap="non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800" b="0" i="0" u="none" strike="noStrike" cap="none">
              <a:solidFill>
                <a:srgbClr val="7F7F7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4" name="Google Shape;364;p33"/>
          <p:cNvSpPr txBox="1"/>
          <p:nvPr/>
        </p:nvSpPr>
        <p:spPr>
          <a:xfrm>
            <a:off x="366712" y="5018087"/>
            <a:ext cx="2274900" cy="9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Font typeface="Arial"/>
              <a:buNone/>
            </a:pPr>
            <a:r>
              <a:rPr lang="en-US" sz="600" b="0" i="0" u="none" strike="noStrike" cap="non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rPr>
              <a:t>© Copyright 2013 Pivotal. All rights reserved.</a:t>
            </a:r>
            <a:endParaRPr/>
          </a:p>
        </p:txBody>
      </p:sp>
      <p:pic>
        <p:nvPicPr>
          <p:cNvPr id="365" name="Google Shape;365;p33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942263" y="4713287"/>
            <a:ext cx="957300" cy="220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6_Blank">
  <p:cSld name="6_Blank">
    <p:bg>
      <p:bgPr>
        <a:solidFill>
          <a:schemeClr val="lt1"/>
        </a:solidFill>
        <a:effectLst/>
      </p:bgPr>
    </p:bg>
    <p:spTree>
      <p:nvGrpSpPr>
        <p:cNvPr id="1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Google Shape;367;p34"/>
          <p:cNvSpPr/>
          <p:nvPr/>
        </p:nvSpPr>
        <p:spPr>
          <a:xfrm>
            <a:off x="114300" y="112014"/>
            <a:ext cx="8915400" cy="4919400"/>
          </a:xfrm>
          <a:prstGeom prst="rect">
            <a:avLst/>
          </a:prstGeom>
          <a:solidFill>
            <a:srgbClr val="22313C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8" name="Google Shape;368;p34"/>
          <p:cNvSpPr>
            <a:spLocks noGrp="1"/>
          </p:cNvSpPr>
          <p:nvPr>
            <p:ph type="pic" idx="2"/>
          </p:nvPr>
        </p:nvSpPr>
        <p:spPr>
          <a:xfrm>
            <a:off x="114300" y="112713"/>
            <a:ext cx="8915400" cy="491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sz="10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69" name="Google Shape;369;p34"/>
          <p:cNvSpPr txBox="1">
            <a:spLocks noGrp="1"/>
          </p:cNvSpPr>
          <p:nvPr>
            <p:ph type="body" idx="1"/>
          </p:nvPr>
        </p:nvSpPr>
        <p:spPr>
          <a:xfrm>
            <a:off x="411480" y="347473"/>
            <a:ext cx="5303400" cy="23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28600" algn="l" rtl="0">
              <a:spcBef>
                <a:spcPts val="2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sz="1000" b="1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spcBef>
                <a:spcPts val="2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sz="1000" b="1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spcBef>
                <a:spcPts val="2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sz="1000" b="1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spcBef>
                <a:spcPts val="2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sz="1000" b="1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spcBef>
                <a:spcPts val="2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sz="1000" b="1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70" name="Google Shape;370;p34"/>
          <p:cNvSpPr txBox="1">
            <a:spLocks noGrp="1"/>
          </p:cNvSpPr>
          <p:nvPr>
            <p:ph type="body" idx="3"/>
          </p:nvPr>
        </p:nvSpPr>
        <p:spPr>
          <a:xfrm>
            <a:off x="411480" y="548068"/>
            <a:ext cx="5303400" cy="81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28600" algn="l" rtl="0">
              <a:spcBef>
                <a:spcPts val="32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" name="Google Shape;372;p3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373" name="Google Shape;373;p3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374" name="Google Shape;374;p3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votal-midnight-theme" type="title">
  <p:cSld name="TITLE">
    <p:bg>
      <p:bgPr>
        <a:solidFill>
          <a:srgbClr val="042C45"/>
        </a:solidFill>
        <a:effectLst/>
      </p:bgPr>
    </p:bg>
    <p:spTree>
      <p:nvGrpSpPr>
        <p:cNvPr id="1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Google Shape;376;p36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35E5CF"/>
              </a:buClr>
              <a:buSzPts val="5200"/>
              <a:buFont typeface="Proxima Nova"/>
              <a:buChar char="●"/>
              <a:defRPr sz="5200">
                <a:solidFill>
                  <a:srgbClr val="35E5CF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Char char="○"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Char char="■"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Char char="●"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Char char="○"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Char char="■"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Char char="●"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Char char="○"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Char char="■"/>
              <a:defRPr sz="5200"/>
            </a:lvl9pPr>
          </a:lstStyle>
          <a:p>
            <a:endParaRPr/>
          </a:p>
        </p:txBody>
      </p:sp>
      <p:sp>
        <p:nvSpPr>
          <p:cNvPr id="377" name="Google Shape;377;p36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5E5CF"/>
              </a:buClr>
              <a:buSzPts val="2800"/>
              <a:buFont typeface="Proxima Nova"/>
              <a:buNone/>
              <a:defRPr sz="2800">
                <a:solidFill>
                  <a:srgbClr val="35E5CF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A – Blank">
  <p:cSld name="Blank"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 – Standard">
  <p:cSld name="Title Slide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6"/>
          <p:cNvSpPr txBox="1">
            <a:spLocks noGrp="1"/>
          </p:cNvSpPr>
          <p:nvPr>
            <p:ph type="title"/>
          </p:nvPr>
        </p:nvSpPr>
        <p:spPr>
          <a:xfrm>
            <a:off x="192475" y="151275"/>
            <a:ext cx="8663100" cy="39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500" b="1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grpSp>
        <p:nvGrpSpPr>
          <p:cNvPr id="58" name="Google Shape;58;p6"/>
          <p:cNvGrpSpPr/>
          <p:nvPr/>
        </p:nvGrpSpPr>
        <p:grpSpPr>
          <a:xfrm>
            <a:off x="287525" y="4854556"/>
            <a:ext cx="634914" cy="148716"/>
            <a:chOff x="1841475" y="2392725"/>
            <a:chExt cx="3928925" cy="920275"/>
          </a:xfrm>
        </p:grpSpPr>
        <p:sp>
          <p:nvSpPr>
            <p:cNvPr id="59" name="Google Shape;59;p6"/>
            <p:cNvSpPr/>
            <p:nvPr/>
          </p:nvSpPr>
          <p:spPr>
            <a:xfrm>
              <a:off x="2574175" y="2392725"/>
              <a:ext cx="139950" cy="905175"/>
            </a:xfrm>
            <a:custGeom>
              <a:avLst/>
              <a:gdLst/>
              <a:ahLst/>
              <a:cxnLst/>
              <a:rect l="l" t="t" r="r" b="b"/>
              <a:pathLst>
                <a:path w="5598" h="36207" extrusionOk="0">
                  <a:moveTo>
                    <a:pt x="1" y="0"/>
                  </a:moveTo>
                  <a:lnTo>
                    <a:pt x="1" y="5411"/>
                  </a:lnTo>
                  <a:lnTo>
                    <a:pt x="5575" y="5411"/>
                  </a:lnTo>
                  <a:lnTo>
                    <a:pt x="5575" y="0"/>
                  </a:lnTo>
                  <a:close/>
                  <a:moveTo>
                    <a:pt x="1" y="9383"/>
                  </a:moveTo>
                  <a:lnTo>
                    <a:pt x="1" y="36206"/>
                  </a:lnTo>
                  <a:lnTo>
                    <a:pt x="5598" y="36206"/>
                  </a:lnTo>
                  <a:lnTo>
                    <a:pt x="5598" y="9383"/>
                  </a:ln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0;p6"/>
            <p:cNvSpPr/>
            <p:nvPr/>
          </p:nvSpPr>
          <p:spPr>
            <a:xfrm>
              <a:off x="2816875" y="2626700"/>
              <a:ext cx="703700" cy="686300"/>
            </a:xfrm>
            <a:custGeom>
              <a:avLst/>
              <a:gdLst/>
              <a:ahLst/>
              <a:cxnLst/>
              <a:rect l="l" t="t" r="r" b="b"/>
              <a:pathLst>
                <a:path w="28148" h="27452" extrusionOk="0">
                  <a:moveTo>
                    <a:pt x="0" y="0"/>
                  </a:moveTo>
                  <a:lnTo>
                    <a:pt x="0" y="3949"/>
                  </a:lnTo>
                  <a:lnTo>
                    <a:pt x="2601" y="3949"/>
                  </a:lnTo>
                  <a:lnTo>
                    <a:pt x="9081" y="23201"/>
                  </a:lnTo>
                  <a:cubicBezTo>
                    <a:pt x="10103" y="26151"/>
                    <a:pt x="11821" y="27451"/>
                    <a:pt x="14701" y="27451"/>
                  </a:cubicBezTo>
                  <a:cubicBezTo>
                    <a:pt x="16629" y="27451"/>
                    <a:pt x="19021" y="26987"/>
                    <a:pt x="20368" y="23201"/>
                  </a:cubicBezTo>
                  <a:lnTo>
                    <a:pt x="28148" y="0"/>
                  </a:lnTo>
                  <a:lnTo>
                    <a:pt x="22783" y="0"/>
                  </a:lnTo>
                  <a:lnTo>
                    <a:pt x="15978" y="21529"/>
                  </a:lnTo>
                  <a:cubicBezTo>
                    <a:pt x="15723" y="22458"/>
                    <a:pt x="15537" y="23015"/>
                    <a:pt x="14701" y="23015"/>
                  </a:cubicBezTo>
                  <a:cubicBezTo>
                    <a:pt x="13888" y="23015"/>
                    <a:pt x="13703" y="22458"/>
                    <a:pt x="13424" y="21529"/>
                  </a:cubicBezTo>
                  <a:lnTo>
                    <a:pt x="6712" y="0"/>
                  </a:ln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6"/>
            <p:cNvSpPr/>
            <p:nvPr/>
          </p:nvSpPr>
          <p:spPr>
            <a:xfrm>
              <a:off x="3557125" y="2626700"/>
              <a:ext cx="614900" cy="685700"/>
            </a:xfrm>
            <a:custGeom>
              <a:avLst/>
              <a:gdLst/>
              <a:ahLst/>
              <a:cxnLst/>
              <a:rect l="l" t="t" r="r" b="b"/>
              <a:pathLst>
                <a:path w="24596" h="27428" extrusionOk="0">
                  <a:moveTo>
                    <a:pt x="12310" y="4436"/>
                  </a:moveTo>
                  <a:cubicBezTo>
                    <a:pt x="16676" y="4436"/>
                    <a:pt x="19347" y="7711"/>
                    <a:pt x="19347" y="11636"/>
                  </a:cubicBezTo>
                  <a:lnTo>
                    <a:pt x="19347" y="15839"/>
                  </a:lnTo>
                  <a:cubicBezTo>
                    <a:pt x="19347" y="19764"/>
                    <a:pt x="16653" y="23039"/>
                    <a:pt x="12310" y="23039"/>
                  </a:cubicBezTo>
                  <a:cubicBezTo>
                    <a:pt x="7851" y="23039"/>
                    <a:pt x="5296" y="19764"/>
                    <a:pt x="5319" y="15839"/>
                  </a:cubicBezTo>
                  <a:lnTo>
                    <a:pt x="5319" y="11636"/>
                  </a:lnTo>
                  <a:cubicBezTo>
                    <a:pt x="5319" y="7711"/>
                    <a:pt x="7735" y="4436"/>
                    <a:pt x="12310" y="4436"/>
                  </a:cubicBezTo>
                  <a:close/>
                  <a:moveTo>
                    <a:pt x="12310" y="0"/>
                  </a:moveTo>
                  <a:cubicBezTo>
                    <a:pt x="5087" y="0"/>
                    <a:pt x="1" y="4785"/>
                    <a:pt x="47" y="11612"/>
                  </a:cubicBezTo>
                  <a:lnTo>
                    <a:pt x="47" y="15816"/>
                  </a:lnTo>
                  <a:cubicBezTo>
                    <a:pt x="47" y="22644"/>
                    <a:pt x="5087" y="27428"/>
                    <a:pt x="12310" y="27428"/>
                  </a:cubicBezTo>
                  <a:cubicBezTo>
                    <a:pt x="19556" y="27428"/>
                    <a:pt x="24595" y="22644"/>
                    <a:pt x="24595" y="15816"/>
                  </a:cubicBezTo>
                  <a:lnTo>
                    <a:pt x="24595" y="11612"/>
                  </a:lnTo>
                  <a:cubicBezTo>
                    <a:pt x="24595" y="4785"/>
                    <a:pt x="19556" y="0"/>
                    <a:pt x="12310" y="0"/>
                  </a:cubicBez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6"/>
            <p:cNvSpPr/>
            <p:nvPr/>
          </p:nvSpPr>
          <p:spPr>
            <a:xfrm>
              <a:off x="4732275" y="2617400"/>
              <a:ext cx="582350" cy="679925"/>
            </a:xfrm>
            <a:custGeom>
              <a:avLst/>
              <a:gdLst/>
              <a:ahLst/>
              <a:cxnLst/>
              <a:rect l="l" t="t" r="r" b="b"/>
              <a:pathLst>
                <a:path w="23294" h="27197" extrusionOk="0">
                  <a:moveTo>
                    <a:pt x="11914" y="1"/>
                  </a:moveTo>
                  <a:cubicBezTo>
                    <a:pt x="4552" y="1"/>
                    <a:pt x="0" y="4646"/>
                    <a:pt x="0" y="12101"/>
                  </a:cubicBezTo>
                  <a:lnTo>
                    <a:pt x="0" y="15027"/>
                  </a:lnTo>
                  <a:cubicBezTo>
                    <a:pt x="0" y="22482"/>
                    <a:pt x="4552" y="27196"/>
                    <a:pt x="11914" y="27196"/>
                  </a:cubicBezTo>
                  <a:cubicBezTo>
                    <a:pt x="12077" y="27196"/>
                    <a:pt x="13377" y="27196"/>
                    <a:pt x="13958" y="27127"/>
                  </a:cubicBezTo>
                  <a:lnTo>
                    <a:pt x="13958" y="22644"/>
                  </a:lnTo>
                  <a:cubicBezTo>
                    <a:pt x="13726" y="22644"/>
                    <a:pt x="12054" y="22691"/>
                    <a:pt x="11914" y="22691"/>
                  </a:cubicBezTo>
                  <a:cubicBezTo>
                    <a:pt x="7896" y="22691"/>
                    <a:pt x="5226" y="19625"/>
                    <a:pt x="5226" y="15027"/>
                  </a:cubicBezTo>
                  <a:lnTo>
                    <a:pt x="5226" y="12101"/>
                  </a:lnTo>
                  <a:cubicBezTo>
                    <a:pt x="5226" y="7502"/>
                    <a:pt x="7920" y="4437"/>
                    <a:pt x="11914" y="4437"/>
                  </a:cubicBezTo>
                  <a:cubicBezTo>
                    <a:pt x="13702" y="4437"/>
                    <a:pt x="16443" y="4576"/>
                    <a:pt x="17395" y="4785"/>
                  </a:cubicBezTo>
                  <a:lnTo>
                    <a:pt x="17674" y="4831"/>
                  </a:lnTo>
                  <a:lnTo>
                    <a:pt x="17674" y="27196"/>
                  </a:lnTo>
                  <a:lnTo>
                    <a:pt x="23271" y="27196"/>
                  </a:lnTo>
                  <a:lnTo>
                    <a:pt x="23271" y="2137"/>
                  </a:lnTo>
                  <a:cubicBezTo>
                    <a:pt x="23294" y="1673"/>
                    <a:pt x="23294" y="1510"/>
                    <a:pt x="22272" y="1232"/>
                  </a:cubicBezTo>
                  <a:cubicBezTo>
                    <a:pt x="19485" y="512"/>
                    <a:pt x="15119" y="1"/>
                    <a:pt x="11914" y="1"/>
                  </a:cubicBez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63;p6"/>
            <p:cNvSpPr/>
            <p:nvPr/>
          </p:nvSpPr>
          <p:spPr>
            <a:xfrm>
              <a:off x="5448725" y="2392725"/>
              <a:ext cx="139950" cy="905175"/>
            </a:xfrm>
            <a:custGeom>
              <a:avLst/>
              <a:gdLst/>
              <a:ahLst/>
              <a:cxnLst/>
              <a:rect l="l" t="t" r="r" b="b"/>
              <a:pathLst>
                <a:path w="5598" h="36207" extrusionOk="0">
                  <a:moveTo>
                    <a:pt x="1" y="0"/>
                  </a:moveTo>
                  <a:lnTo>
                    <a:pt x="1" y="36206"/>
                  </a:lnTo>
                  <a:lnTo>
                    <a:pt x="5598" y="36206"/>
                  </a:lnTo>
                  <a:lnTo>
                    <a:pt x="5598" y="0"/>
                  </a:ln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64;p6"/>
            <p:cNvSpPr/>
            <p:nvPr/>
          </p:nvSpPr>
          <p:spPr>
            <a:xfrm>
              <a:off x="1841475" y="2392725"/>
              <a:ext cx="617775" cy="904600"/>
            </a:xfrm>
            <a:custGeom>
              <a:avLst/>
              <a:gdLst/>
              <a:ahLst/>
              <a:cxnLst/>
              <a:rect l="l" t="t" r="r" b="b"/>
              <a:pathLst>
                <a:path w="24711" h="36184" extrusionOk="0">
                  <a:moveTo>
                    <a:pt x="0" y="0"/>
                  </a:moveTo>
                  <a:lnTo>
                    <a:pt x="0" y="36183"/>
                  </a:lnTo>
                  <a:lnTo>
                    <a:pt x="5806" y="36183"/>
                  </a:lnTo>
                  <a:lnTo>
                    <a:pt x="5806" y="5040"/>
                  </a:lnTo>
                  <a:lnTo>
                    <a:pt x="9220" y="5040"/>
                  </a:lnTo>
                  <a:cubicBezTo>
                    <a:pt x="9940" y="5040"/>
                    <a:pt x="10544" y="5063"/>
                    <a:pt x="11194" y="5086"/>
                  </a:cubicBezTo>
                  <a:cubicBezTo>
                    <a:pt x="16234" y="5179"/>
                    <a:pt x="18695" y="7176"/>
                    <a:pt x="18695" y="11101"/>
                  </a:cubicBezTo>
                  <a:lnTo>
                    <a:pt x="18695" y="11543"/>
                  </a:lnTo>
                  <a:cubicBezTo>
                    <a:pt x="18695" y="15165"/>
                    <a:pt x="16698" y="17581"/>
                    <a:pt x="11217" y="17581"/>
                  </a:cubicBezTo>
                  <a:lnTo>
                    <a:pt x="9592" y="17581"/>
                  </a:lnTo>
                  <a:lnTo>
                    <a:pt x="9592" y="22458"/>
                  </a:lnTo>
                  <a:cubicBezTo>
                    <a:pt x="10172" y="22481"/>
                    <a:pt x="10683" y="22504"/>
                    <a:pt x="11240" y="22504"/>
                  </a:cubicBezTo>
                  <a:cubicBezTo>
                    <a:pt x="19137" y="22504"/>
                    <a:pt x="24710" y="19392"/>
                    <a:pt x="24710" y="11612"/>
                  </a:cubicBezTo>
                  <a:lnTo>
                    <a:pt x="24710" y="11148"/>
                  </a:lnTo>
                  <a:cubicBezTo>
                    <a:pt x="24687" y="3019"/>
                    <a:pt x="18626" y="0"/>
                    <a:pt x="9824" y="0"/>
                  </a:cubicBez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6"/>
            <p:cNvSpPr/>
            <p:nvPr/>
          </p:nvSpPr>
          <p:spPr>
            <a:xfrm>
              <a:off x="4278825" y="2482125"/>
              <a:ext cx="369275" cy="814025"/>
            </a:xfrm>
            <a:custGeom>
              <a:avLst/>
              <a:gdLst/>
              <a:ahLst/>
              <a:cxnLst/>
              <a:rect l="l" t="t" r="r" b="b"/>
              <a:pathLst>
                <a:path w="14771" h="32561" extrusionOk="0">
                  <a:moveTo>
                    <a:pt x="5667" y="1"/>
                  </a:moveTo>
                  <a:lnTo>
                    <a:pt x="0" y="744"/>
                  </a:lnTo>
                  <a:lnTo>
                    <a:pt x="0" y="25710"/>
                  </a:lnTo>
                  <a:cubicBezTo>
                    <a:pt x="0" y="30447"/>
                    <a:pt x="2346" y="32561"/>
                    <a:pt x="7618" y="32561"/>
                  </a:cubicBezTo>
                  <a:lnTo>
                    <a:pt x="14771" y="32561"/>
                  </a:lnTo>
                  <a:lnTo>
                    <a:pt x="14771" y="28241"/>
                  </a:lnTo>
                  <a:lnTo>
                    <a:pt x="9499" y="28241"/>
                  </a:lnTo>
                  <a:cubicBezTo>
                    <a:pt x="7223" y="28241"/>
                    <a:pt x="5667" y="28148"/>
                    <a:pt x="5667" y="25710"/>
                  </a:cubicBezTo>
                  <a:lnTo>
                    <a:pt x="5667" y="10103"/>
                  </a:lnTo>
                  <a:lnTo>
                    <a:pt x="14771" y="10103"/>
                  </a:lnTo>
                  <a:lnTo>
                    <a:pt x="14771" y="5783"/>
                  </a:lnTo>
                  <a:lnTo>
                    <a:pt x="5667" y="5783"/>
                  </a:lnTo>
                  <a:lnTo>
                    <a:pt x="5667" y="1"/>
                  </a:ln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66;p6"/>
            <p:cNvSpPr/>
            <p:nvPr/>
          </p:nvSpPr>
          <p:spPr>
            <a:xfrm>
              <a:off x="5652525" y="3180600"/>
              <a:ext cx="117875" cy="117300"/>
            </a:xfrm>
            <a:custGeom>
              <a:avLst/>
              <a:gdLst/>
              <a:ahLst/>
              <a:cxnLst/>
              <a:rect l="l" t="t" r="r" b="b"/>
              <a:pathLst>
                <a:path w="4715" h="4692" extrusionOk="0">
                  <a:moveTo>
                    <a:pt x="2230" y="1277"/>
                  </a:moveTo>
                  <a:cubicBezTo>
                    <a:pt x="2741" y="1277"/>
                    <a:pt x="2973" y="1463"/>
                    <a:pt x="2973" y="1812"/>
                  </a:cubicBezTo>
                  <a:cubicBezTo>
                    <a:pt x="2973" y="2160"/>
                    <a:pt x="2741" y="2369"/>
                    <a:pt x="2299" y="2369"/>
                  </a:cubicBezTo>
                  <a:lnTo>
                    <a:pt x="1812" y="2369"/>
                  </a:lnTo>
                  <a:lnTo>
                    <a:pt x="1812" y="1277"/>
                  </a:lnTo>
                  <a:close/>
                  <a:moveTo>
                    <a:pt x="1580" y="1045"/>
                  </a:moveTo>
                  <a:lnTo>
                    <a:pt x="1580" y="3553"/>
                  </a:lnTo>
                  <a:lnTo>
                    <a:pt x="1858" y="3553"/>
                  </a:lnTo>
                  <a:lnTo>
                    <a:pt x="1858" y="2601"/>
                  </a:lnTo>
                  <a:lnTo>
                    <a:pt x="2462" y="2578"/>
                  </a:lnTo>
                  <a:lnTo>
                    <a:pt x="3089" y="3553"/>
                  </a:lnTo>
                  <a:lnTo>
                    <a:pt x="3391" y="3553"/>
                  </a:lnTo>
                  <a:lnTo>
                    <a:pt x="2741" y="2508"/>
                  </a:lnTo>
                  <a:cubicBezTo>
                    <a:pt x="3019" y="2392"/>
                    <a:pt x="3252" y="2160"/>
                    <a:pt x="3252" y="1788"/>
                  </a:cubicBezTo>
                  <a:cubicBezTo>
                    <a:pt x="3252" y="1324"/>
                    <a:pt x="2927" y="1045"/>
                    <a:pt x="2299" y="1045"/>
                  </a:cubicBezTo>
                  <a:close/>
                  <a:moveTo>
                    <a:pt x="2346" y="302"/>
                  </a:moveTo>
                  <a:cubicBezTo>
                    <a:pt x="3461" y="302"/>
                    <a:pt x="4343" y="1231"/>
                    <a:pt x="4343" y="2323"/>
                  </a:cubicBezTo>
                  <a:cubicBezTo>
                    <a:pt x="4343" y="3414"/>
                    <a:pt x="3461" y="4320"/>
                    <a:pt x="2346" y="4320"/>
                  </a:cubicBezTo>
                  <a:cubicBezTo>
                    <a:pt x="1254" y="4320"/>
                    <a:pt x="349" y="3414"/>
                    <a:pt x="349" y="2323"/>
                  </a:cubicBezTo>
                  <a:cubicBezTo>
                    <a:pt x="349" y="1208"/>
                    <a:pt x="1254" y="302"/>
                    <a:pt x="2346" y="302"/>
                  </a:cubicBezTo>
                  <a:close/>
                  <a:moveTo>
                    <a:pt x="2346" y="0"/>
                  </a:moveTo>
                  <a:cubicBezTo>
                    <a:pt x="1045" y="0"/>
                    <a:pt x="0" y="1045"/>
                    <a:pt x="0" y="2346"/>
                  </a:cubicBezTo>
                  <a:cubicBezTo>
                    <a:pt x="0" y="3623"/>
                    <a:pt x="1045" y="4691"/>
                    <a:pt x="2346" y="4691"/>
                  </a:cubicBezTo>
                  <a:cubicBezTo>
                    <a:pt x="3670" y="4691"/>
                    <a:pt x="4715" y="3623"/>
                    <a:pt x="4715" y="2346"/>
                  </a:cubicBezTo>
                  <a:cubicBezTo>
                    <a:pt x="4715" y="1045"/>
                    <a:pt x="3670" y="0"/>
                    <a:pt x="2346" y="0"/>
                  </a:cubicBez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7" name="Google Shape;67;p6"/>
          <p:cNvSpPr txBox="1">
            <a:spLocks noGrp="1"/>
          </p:cNvSpPr>
          <p:nvPr>
            <p:ph type="body" idx="1"/>
          </p:nvPr>
        </p:nvSpPr>
        <p:spPr>
          <a:xfrm>
            <a:off x="915400" y="900400"/>
            <a:ext cx="7333200" cy="376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roxima Nova"/>
              <a:buChar char="●"/>
              <a:defRPr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lvl="1" indent="-31750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roxima Nova"/>
              <a:buChar char="○"/>
              <a:defRPr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lvl="2" indent="-31750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roxima Nova"/>
              <a:buChar char="■"/>
              <a:defRPr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lvl="3" indent="-31750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roxima Nova"/>
              <a:buChar char="●"/>
              <a:defRPr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lvl="4" indent="-31750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roxima Nova"/>
              <a:buChar char="○"/>
              <a:defRPr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lvl="5" indent="-31750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roxima Nova"/>
              <a:buChar char="■"/>
              <a:defRPr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lvl="6" indent="-31750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roxima Nova"/>
              <a:buChar char="●"/>
              <a:defRPr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lvl="7" indent="-31750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roxima Nova"/>
              <a:buChar char="○"/>
              <a:defRPr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lvl="8" indent="-317500" rtl="0">
              <a:lnSpc>
                <a:spcPct val="110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400"/>
              <a:buFont typeface="Proxima Nova"/>
              <a:buChar char="■"/>
              <a:defRPr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7 – Diagram Box">
  <p:cSld name="Title Slide_4">
    <p:bg>
      <p:bgPr>
        <a:solidFill>
          <a:srgbClr val="F3F3F3"/>
        </a:solidFill>
        <a:effectLst/>
      </p:bgPr>
    </p:bg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7"/>
          <p:cNvSpPr txBox="1">
            <a:spLocks noGrp="1"/>
          </p:cNvSpPr>
          <p:nvPr>
            <p:ph type="title"/>
          </p:nvPr>
        </p:nvSpPr>
        <p:spPr>
          <a:xfrm>
            <a:off x="192475" y="151275"/>
            <a:ext cx="8663100" cy="39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500" b="1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grpSp>
        <p:nvGrpSpPr>
          <p:cNvPr id="70" name="Google Shape;70;p7"/>
          <p:cNvGrpSpPr/>
          <p:nvPr/>
        </p:nvGrpSpPr>
        <p:grpSpPr>
          <a:xfrm>
            <a:off x="287525" y="4854556"/>
            <a:ext cx="634914" cy="148716"/>
            <a:chOff x="1841475" y="2392725"/>
            <a:chExt cx="3928925" cy="920275"/>
          </a:xfrm>
        </p:grpSpPr>
        <p:sp>
          <p:nvSpPr>
            <p:cNvPr id="71" name="Google Shape;71;p7"/>
            <p:cNvSpPr/>
            <p:nvPr/>
          </p:nvSpPr>
          <p:spPr>
            <a:xfrm>
              <a:off x="2574175" y="2392725"/>
              <a:ext cx="139950" cy="905175"/>
            </a:xfrm>
            <a:custGeom>
              <a:avLst/>
              <a:gdLst/>
              <a:ahLst/>
              <a:cxnLst/>
              <a:rect l="l" t="t" r="r" b="b"/>
              <a:pathLst>
                <a:path w="5598" h="36207" extrusionOk="0">
                  <a:moveTo>
                    <a:pt x="1" y="0"/>
                  </a:moveTo>
                  <a:lnTo>
                    <a:pt x="1" y="5411"/>
                  </a:lnTo>
                  <a:lnTo>
                    <a:pt x="5575" y="5411"/>
                  </a:lnTo>
                  <a:lnTo>
                    <a:pt x="5575" y="0"/>
                  </a:lnTo>
                  <a:close/>
                  <a:moveTo>
                    <a:pt x="1" y="9383"/>
                  </a:moveTo>
                  <a:lnTo>
                    <a:pt x="1" y="36206"/>
                  </a:lnTo>
                  <a:lnTo>
                    <a:pt x="5598" y="36206"/>
                  </a:lnTo>
                  <a:lnTo>
                    <a:pt x="5598" y="9383"/>
                  </a:ln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7"/>
            <p:cNvSpPr/>
            <p:nvPr/>
          </p:nvSpPr>
          <p:spPr>
            <a:xfrm>
              <a:off x="2816875" y="2626700"/>
              <a:ext cx="703700" cy="686300"/>
            </a:xfrm>
            <a:custGeom>
              <a:avLst/>
              <a:gdLst/>
              <a:ahLst/>
              <a:cxnLst/>
              <a:rect l="l" t="t" r="r" b="b"/>
              <a:pathLst>
                <a:path w="28148" h="27452" extrusionOk="0">
                  <a:moveTo>
                    <a:pt x="0" y="0"/>
                  </a:moveTo>
                  <a:lnTo>
                    <a:pt x="0" y="3949"/>
                  </a:lnTo>
                  <a:lnTo>
                    <a:pt x="2601" y="3949"/>
                  </a:lnTo>
                  <a:lnTo>
                    <a:pt x="9081" y="23201"/>
                  </a:lnTo>
                  <a:cubicBezTo>
                    <a:pt x="10103" y="26151"/>
                    <a:pt x="11821" y="27451"/>
                    <a:pt x="14701" y="27451"/>
                  </a:cubicBezTo>
                  <a:cubicBezTo>
                    <a:pt x="16629" y="27451"/>
                    <a:pt x="19021" y="26987"/>
                    <a:pt x="20368" y="23201"/>
                  </a:cubicBezTo>
                  <a:lnTo>
                    <a:pt x="28148" y="0"/>
                  </a:lnTo>
                  <a:lnTo>
                    <a:pt x="22783" y="0"/>
                  </a:lnTo>
                  <a:lnTo>
                    <a:pt x="15978" y="21529"/>
                  </a:lnTo>
                  <a:cubicBezTo>
                    <a:pt x="15723" y="22458"/>
                    <a:pt x="15537" y="23015"/>
                    <a:pt x="14701" y="23015"/>
                  </a:cubicBezTo>
                  <a:cubicBezTo>
                    <a:pt x="13888" y="23015"/>
                    <a:pt x="13703" y="22458"/>
                    <a:pt x="13424" y="21529"/>
                  </a:cubicBezTo>
                  <a:lnTo>
                    <a:pt x="6712" y="0"/>
                  </a:ln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7"/>
            <p:cNvSpPr/>
            <p:nvPr/>
          </p:nvSpPr>
          <p:spPr>
            <a:xfrm>
              <a:off x="3557125" y="2626700"/>
              <a:ext cx="614900" cy="685700"/>
            </a:xfrm>
            <a:custGeom>
              <a:avLst/>
              <a:gdLst/>
              <a:ahLst/>
              <a:cxnLst/>
              <a:rect l="l" t="t" r="r" b="b"/>
              <a:pathLst>
                <a:path w="24596" h="27428" extrusionOk="0">
                  <a:moveTo>
                    <a:pt x="12310" y="4436"/>
                  </a:moveTo>
                  <a:cubicBezTo>
                    <a:pt x="16676" y="4436"/>
                    <a:pt x="19347" y="7711"/>
                    <a:pt x="19347" y="11636"/>
                  </a:cubicBezTo>
                  <a:lnTo>
                    <a:pt x="19347" y="15839"/>
                  </a:lnTo>
                  <a:cubicBezTo>
                    <a:pt x="19347" y="19764"/>
                    <a:pt x="16653" y="23039"/>
                    <a:pt x="12310" y="23039"/>
                  </a:cubicBezTo>
                  <a:cubicBezTo>
                    <a:pt x="7851" y="23039"/>
                    <a:pt x="5296" y="19764"/>
                    <a:pt x="5319" y="15839"/>
                  </a:cubicBezTo>
                  <a:lnTo>
                    <a:pt x="5319" y="11636"/>
                  </a:lnTo>
                  <a:cubicBezTo>
                    <a:pt x="5319" y="7711"/>
                    <a:pt x="7735" y="4436"/>
                    <a:pt x="12310" y="4436"/>
                  </a:cubicBezTo>
                  <a:close/>
                  <a:moveTo>
                    <a:pt x="12310" y="0"/>
                  </a:moveTo>
                  <a:cubicBezTo>
                    <a:pt x="5087" y="0"/>
                    <a:pt x="1" y="4785"/>
                    <a:pt x="47" y="11612"/>
                  </a:cubicBezTo>
                  <a:lnTo>
                    <a:pt x="47" y="15816"/>
                  </a:lnTo>
                  <a:cubicBezTo>
                    <a:pt x="47" y="22644"/>
                    <a:pt x="5087" y="27428"/>
                    <a:pt x="12310" y="27428"/>
                  </a:cubicBezTo>
                  <a:cubicBezTo>
                    <a:pt x="19556" y="27428"/>
                    <a:pt x="24595" y="22644"/>
                    <a:pt x="24595" y="15816"/>
                  </a:cubicBezTo>
                  <a:lnTo>
                    <a:pt x="24595" y="11612"/>
                  </a:lnTo>
                  <a:cubicBezTo>
                    <a:pt x="24595" y="4785"/>
                    <a:pt x="19556" y="0"/>
                    <a:pt x="12310" y="0"/>
                  </a:cubicBez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7"/>
            <p:cNvSpPr/>
            <p:nvPr/>
          </p:nvSpPr>
          <p:spPr>
            <a:xfrm>
              <a:off x="4732275" y="2617400"/>
              <a:ext cx="582350" cy="679925"/>
            </a:xfrm>
            <a:custGeom>
              <a:avLst/>
              <a:gdLst/>
              <a:ahLst/>
              <a:cxnLst/>
              <a:rect l="l" t="t" r="r" b="b"/>
              <a:pathLst>
                <a:path w="23294" h="27197" extrusionOk="0">
                  <a:moveTo>
                    <a:pt x="11914" y="1"/>
                  </a:moveTo>
                  <a:cubicBezTo>
                    <a:pt x="4552" y="1"/>
                    <a:pt x="0" y="4646"/>
                    <a:pt x="0" y="12101"/>
                  </a:cubicBezTo>
                  <a:lnTo>
                    <a:pt x="0" y="15027"/>
                  </a:lnTo>
                  <a:cubicBezTo>
                    <a:pt x="0" y="22482"/>
                    <a:pt x="4552" y="27196"/>
                    <a:pt x="11914" y="27196"/>
                  </a:cubicBezTo>
                  <a:cubicBezTo>
                    <a:pt x="12077" y="27196"/>
                    <a:pt x="13377" y="27196"/>
                    <a:pt x="13958" y="27127"/>
                  </a:cubicBezTo>
                  <a:lnTo>
                    <a:pt x="13958" y="22644"/>
                  </a:lnTo>
                  <a:cubicBezTo>
                    <a:pt x="13726" y="22644"/>
                    <a:pt x="12054" y="22691"/>
                    <a:pt x="11914" y="22691"/>
                  </a:cubicBezTo>
                  <a:cubicBezTo>
                    <a:pt x="7896" y="22691"/>
                    <a:pt x="5226" y="19625"/>
                    <a:pt x="5226" y="15027"/>
                  </a:cubicBezTo>
                  <a:lnTo>
                    <a:pt x="5226" y="12101"/>
                  </a:lnTo>
                  <a:cubicBezTo>
                    <a:pt x="5226" y="7502"/>
                    <a:pt x="7920" y="4437"/>
                    <a:pt x="11914" y="4437"/>
                  </a:cubicBezTo>
                  <a:cubicBezTo>
                    <a:pt x="13702" y="4437"/>
                    <a:pt x="16443" y="4576"/>
                    <a:pt x="17395" y="4785"/>
                  </a:cubicBezTo>
                  <a:lnTo>
                    <a:pt x="17674" y="4831"/>
                  </a:lnTo>
                  <a:lnTo>
                    <a:pt x="17674" y="27196"/>
                  </a:lnTo>
                  <a:lnTo>
                    <a:pt x="23271" y="27196"/>
                  </a:lnTo>
                  <a:lnTo>
                    <a:pt x="23271" y="2137"/>
                  </a:lnTo>
                  <a:cubicBezTo>
                    <a:pt x="23294" y="1673"/>
                    <a:pt x="23294" y="1510"/>
                    <a:pt x="22272" y="1232"/>
                  </a:cubicBezTo>
                  <a:cubicBezTo>
                    <a:pt x="19485" y="512"/>
                    <a:pt x="15119" y="1"/>
                    <a:pt x="11914" y="1"/>
                  </a:cubicBez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7"/>
            <p:cNvSpPr/>
            <p:nvPr/>
          </p:nvSpPr>
          <p:spPr>
            <a:xfrm>
              <a:off x="5448725" y="2392725"/>
              <a:ext cx="139950" cy="905175"/>
            </a:xfrm>
            <a:custGeom>
              <a:avLst/>
              <a:gdLst/>
              <a:ahLst/>
              <a:cxnLst/>
              <a:rect l="l" t="t" r="r" b="b"/>
              <a:pathLst>
                <a:path w="5598" h="36207" extrusionOk="0">
                  <a:moveTo>
                    <a:pt x="1" y="0"/>
                  </a:moveTo>
                  <a:lnTo>
                    <a:pt x="1" y="36206"/>
                  </a:lnTo>
                  <a:lnTo>
                    <a:pt x="5598" y="36206"/>
                  </a:lnTo>
                  <a:lnTo>
                    <a:pt x="5598" y="0"/>
                  </a:ln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7"/>
            <p:cNvSpPr/>
            <p:nvPr/>
          </p:nvSpPr>
          <p:spPr>
            <a:xfrm>
              <a:off x="1841475" y="2392725"/>
              <a:ext cx="617775" cy="904600"/>
            </a:xfrm>
            <a:custGeom>
              <a:avLst/>
              <a:gdLst/>
              <a:ahLst/>
              <a:cxnLst/>
              <a:rect l="l" t="t" r="r" b="b"/>
              <a:pathLst>
                <a:path w="24711" h="36184" extrusionOk="0">
                  <a:moveTo>
                    <a:pt x="0" y="0"/>
                  </a:moveTo>
                  <a:lnTo>
                    <a:pt x="0" y="36183"/>
                  </a:lnTo>
                  <a:lnTo>
                    <a:pt x="5806" y="36183"/>
                  </a:lnTo>
                  <a:lnTo>
                    <a:pt x="5806" y="5040"/>
                  </a:lnTo>
                  <a:lnTo>
                    <a:pt x="9220" y="5040"/>
                  </a:lnTo>
                  <a:cubicBezTo>
                    <a:pt x="9940" y="5040"/>
                    <a:pt x="10544" y="5063"/>
                    <a:pt x="11194" y="5086"/>
                  </a:cubicBezTo>
                  <a:cubicBezTo>
                    <a:pt x="16234" y="5179"/>
                    <a:pt x="18695" y="7176"/>
                    <a:pt x="18695" y="11101"/>
                  </a:cubicBezTo>
                  <a:lnTo>
                    <a:pt x="18695" y="11543"/>
                  </a:lnTo>
                  <a:cubicBezTo>
                    <a:pt x="18695" y="15165"/>
                    <a:pt x="16698" y="17581"/>
                    <a:pt x="11217" y="17581"/>
                  </a:cubicBezTo>
                  <a:lnTo>
                    <a:pt x="9592" y="17581"/>
                  </a:lnTo>
                  <a:lnTo>
                    <a:pt x="9592" y="22458"/>
                  </a:lnTo>
                  <a:cubicBezTo>
                    <a:pt x="10172" y="22481"/>
                    <a:pt x="10683" y="22504"/>
                    <a:pt x="11240" y="22504"/>
                  </a:cubicBezTo>
                  <a:cubicBezTo>
                    <a:pt x="19137" y="22504"/>
                    <a:pt x="24710" y="19392"/>
                    <a:pt x="24710" y="11612"/>
                  </a:cubicBezTo>
                  <a:lnTo>
                    <a:pt x="24710" y="11148"/>
                  </a:lnTo>
                  <a:cubicBezTo>
                    <a:pt x="24687" y="3019"/>
                    <a:pt x="18626" y="0"/>
                    <a:pt x="9824" y="0"/>
                  </a:cubicBez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7"/>
            <p:cNvSpPr/>
            <p:nvPr/>
          </p:nvSpPr>
          <p:spPr>
            <a:xfrm>
              <a:off x="4278825" y="2482125"/>
              <a:ext cx="369275" cy="814025"/>
            </a:xfrm>
            <a:custGeom>
              <a:avLst/>
              <a:gdLst/>
              <a:ahLst/>
              <a:cxnLst/>
              <a:rect l="l" t="t" r="r" b="b"/>
              <a:pathLst>
                <a:path w="14771" h="32561" extrusionOk="0">
                  <a:moveTo>
                    <a:pt x="5667" y="1"/>
                  </a:moveTo>
                  <a:lnTo>
                    <a:pt x="0" y="744"/>
                  </a:lnTo>
                  <a:lnTo>
                    <a:pt x="0" y="25710"/>
                  </a:lnTo>
                  <a:cubicBezTo>
                    <a:pt x="0" y="30447"/>
                    <a:pt x="2346" y="32561"/>
                    <a:pt x="7618" y="32561"/>
                  </a:cubicBezTo>
                  <a:lnTo>
                    <a:pt x="14771" y="32561"/>
                  </a:lnTo>
                  <a:lnTo>
                    <a:pt x="14771" y="28241"/>
                  </a:lnTo>
                  <a:lnTo>
                    <a:pt x="9499" y="28241"/>
                  </a:lnTo>
                  <a:cubicBezTo>
                    <a:pt x="7223" y="28241"/>
                    <a:pt x="5667" y="28148"/>
                    <a:pt x="5667" y="25710"/>
                  </a:cubicBezTo>
                  <a:lnTo>
                    <a:pt x="5667" y="10103"/>
                  </a:lnTo>
                  <a:lnTo>
                    <a:pt x="14771" y="10103"/>
                  </a:lnTo>
                  <a:lnTo>
                    <a:pt x="14771" y="5783"/>
                  </a:lnTo>
                  <a:lnTo>
                    <a:pt x="5667" y="5783"/>
                  </a:lnTo>
                  <a:lnTo>
                    <a:pt x="5667" y="1"/>
                  </a:ln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7"/>
            <p:cNvSpPr/>
            <p:nvPr/>
          </p:nvSpPr>
          <p:spPr>
            <a:xfrm>
              <a:off x="5652525" y="3180600"/>
              <a:ext cx="117875" cy="117300"/>
            </a:xfrm>
            <a:custGeom>
              <a:avLst/>
              <a:gdLst/>
              <a:ahLst/>
              <a:cxnLst/>
              <a:rect l="l" t="t" r="r" b="b"/>
              <a:pathLst>
                <a:path w="4715" h="4692" extrusionOk="0">
                  <a:moveTo>
                    <a:pt x="2230" y="1277"/>
                  </a:moveTo>
                  <a:cubicBezTo>
                    <a:pt x="2741" y="1277"/>
                    <a:pt x="2973" y="1463"/>
                    <a:pt x="2973" y="1812"/>
                  </a:cubicBezTo>
                  <a:cubicBezTo>
                    <a:pt x="2973" y="2160"/>
                    <a:pt x="2741" y="2369"/>
                    <a:pt x="2299" y="2369"/>
                  </a:cubicBezTo>
                  <a:lnTo>
                    <a:pt x="1812" y="2369"/>
                  </a:lnTo>
                  <a:lnTo>
                    <a:pt x="1812" y="1277"/>
                  </a:lnTo>
                  <a:close/>
                  <a:moveTo>
                    <a:pt x="1580" y="1045"/>
                  </a:moveTo>
                  <a:lnTo>
                    <a:pt x="1580" y="3553"/>
                  </a:lnTo>
                  <a:lnTo>
                    <a:pt x="1858" y="3553"/>
                  </a:lnTo>
                  <a:lnTo>
                    <a:pt x="1858" y="2601"/>
                  </a:lnTo>
                  <a:lnTo>
                    <a:pt x="2462" y="2578"/>
                  </a:lnTo>
                  <a:lnTo>
                    <a:pt x="3089" y="3553"/>
                  </a:lnTo>
                  <a:lnTo>
                    <a:pt x="3391" y="3553"/>
                  </a:lnTo>
                  <a:lnTo>
                    <a:pt x="2741" y="2508"/>
                  </a:lnTo>
                  <a:cubicBezTo>
                    <a:pt x="3019" y="2392"/>
                    <a:pt x="3252" y="2160"/>
                    <a:pt x="3252" y="1788"/>
                  </a:cubicBezTo>
                  <a:cubicBezTo>
                    <a:pt x="3252" y="1324"/>
                    <a:pt x="2927" y="1045"/>
                    <a:pt x="2299" y="1045"/>
                  </a:cubicBezTo>
                  <a:close/>
                  <a:moveTo>
                    <a:pt x="2346" y="302"/>
                  </a:moveTo>
                  <a:cubicBezTo>
                    <a:pt x="3461" y="302"/>
                    <a:pt x="4343" y="1231"/>
                    <a:pt x="4343" y="2323"/>
                  </a:cubicBezTo>
                  <a:cubicBezTo>
                    <a:pt x="4343" y="3414"/>
                    <a:pt x="3461" y="4320"/>
                    <a:pt x="2346" y="4320"/>
                  </a:cubicBezTo>
                  <a:cubicBezTo>
                    <a:pt x="1254" y="4320"/>
                    <a:pt x="349" y="3414"/>
                    <a:pt x="349" y="2323"/>
                  </a:cubicBezTo>
                  <a:cubicBezTo>
                    <a:pt x="349" y="1208"/>
                    <a:pt x="1254" y="302"/>
                    <a:pt x="2346" y="302"/>
                  </a:cubicBezTo>
                  <a:close/>
                  <a:moveTo>
                    <a:pt x="2346" y="0"/>
                  </a:moveTo>
                  <a:cubicBezTo>
                    <a:pt x="1045" y="0"/>
                    <a:pt x="0" y="1045"/>
                    <a:pt x="0" y="2346"/>
                  </a:cubicBezTo>
                  <a:cubicBezTo>
                    <a:pt x="0" y="3623"/>
                    <a:pt x="1045" y="4691"/>
                    <a:pt x="2346" y="4691"/>
                  </a:cubicBezTo>
                  <a:cubicBezTo>
                    <a:pt x="3670" y="4691"/>
                    <a:pt x="4715" y="3623"/>
                    <a:pt x="4715" y="2346"/>
                  </a:cubicBezTo>
                  <a:cubicBezTo>
                    <a:pt x="4715" y="1045"/>
                    <a:pt x="3670" y="0"/>
                    <a:pt x="2346" y="0"/>
                  </a:cubicBez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9" name="Google Shape;79;p7"/>
          <p:cNvSpPr/>
          <p:nvPr/>
        </p:nvSpPr>
        <p:spPr>
          <a:xfrm>
            <a:off x="285750" y="907200"/>
            <a:ext cx="8569800" cy="37623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0" name="Google Shape;80;p7"/>
          <p:cNvCxnSpPr/>
          <p:nvPr/>
        </p:nvCxnSpPr>
        <p:spPr>
          <a:xfrm>
            <a:off x="8855561" y="-214525"/>
            <a:ext cx="0" cy="119700"/>
          </a:xfrm>
          <a:prstGeom prst="straightConnector1">
            <a:avLst/>
          </a:prstGeom>
          <a:noFill/>
          <a:ln w="9525" cap="flat" cmpd="sng">
            <a:solidFill>
              <a:srgbClr val="D9D9D9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1" name="Google Shape;81;p7"/>
          <p:cNvCxnSpPr/>
          <p:nvPr/>
        </p:nvCxnSpPr>
        <p:spPr>
          <a:xfrm>
            <a:off x="287536" y="-214525"/>
            <a:ext cx="0" cy="119700"/>
          </a:xfrm>
          <a:prstGeom prst="straightConnector1">
            <a:avLst/>
          </a:prstGeom>
          <a:noFill/>
          <a:ln w="9525" cap="flat" cmpd="sng">
            <a:solidFill>
              <a:srgbClr val="D9D9D9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2" name="Google Shape;82;p7"/>
          <p:cNvCxnSpPr/>
          <p:nvPr/>
        </p:nvCxnSpPr>
        <p:spPr>
          <a:xfrm rot="10800000">
            <a:off x="-228600" y="923925"/>
            <a:ext cx="114300" cy="0"/>
          </a:xfrm>
          <a:prstGeom prst="straightConnector1">
            <a:avLst/>
          </a:prstGeom>
          <a:noFill/>
          <a:ln w="9525" cap="flat" cmpd="sng">
            <a:solidFill>
              <a:srgbClr val="D9D9D9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3" name="Google Shape;83;p7"/>
          <p:cNvCxnSpPr/>
          <p:nvPr/>
        </p:nvCxnSpPr>
        <p:spPr>
          <a:xfrm rot="10800000">
            <a:off x="-228600" y="4669500"/>
            <a:ext cx="114300" cy="0"/>
          </a:xfrm>
          <a:prstGeom prst="straightConnector1">
            <a:avLst/>
          </a:prstGeom>
          <a:noFill/>
          <a:ln w="9525" cap="flat" cmpd="sng">
            <a:solidFill>
              <a:srgbClr val="D9D9D9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 – Design Grid">
  <p:cSld name="Title Slide_3"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5" name="Google Shape;85;p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489"/>
          </a:xfrm>
          <a:prstGeom prst="rect">
            <a:avLst/>
          </a:prstGeom>
          <a:noFill/>
          <a:ln>
            <a:noFill/>
          </a:ln>
        </p:spPr>
      </p:pic>
      <p:sp>
        <p:nvSpPr>
          <p:cNvPr id="86" name="Google Shape;86;p8"/>
          <p:cNvSpPr txBox="1">
            <a:spLocks noGrp="1"/>
          </p:cNvSpPr>
          <p:nvPr>
            <p:ph type="title"/>
          </p:nvPr>
        </p:nvSpPr>
        <p:spPr>
          <a:xfrm>
            <a:off x="192475" y="151275"/>
            <a:ext cx="8663100" cy="39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500" b="1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grpSp>
        <p:nvGrpSpPr>
          <p:cNvPr id="87" name="Google Shape;87;p8"/>
          <p:cNvGrpSpPr/>
          <p:nvPr/>
        </p:nvGrpSpPr>
        <p:grpSpPr>
          <a:xfrm>
            <a:off x="287525" y="4854556"/>
            <a:ext cx="634914" cy="148716"/>
            <a:chOff x="1841475" y="2392725"/>
            <a:chExt cx="3928925" cy="920275"/>
          </a:xfrm>
        </p:grpSpPr>
        <p:sp>
          <p:nvSpPr>
            <p:cNvPr id="88" name="Google Shape;88;p8"/>
            <p:cNvSpPr/>
            <p:nvPr/>
          </p:nvSpPr>
          <p:spPr>
            <a:xfrm>
              <a:off x="2574175" y="2392725"/>
              <a:ext cx="139950" cy="905175"/>
            </a:xfrm>
            <a:custGeom>
              <a:avLst/>
              <a:gdLst/>
              <a:ahLst/>
              <a:cxnLst/>
              <a:rect l="l" t="t" r="r" b="b"/>
              <a:pathLst>
                <a:path w="5598" h="36207" extrusionOk="0">
                  <a:moveTo>
                    <a:pt x="1" y="0"/>
                  </a:moveTo>
                  <a:lnTo>
                    <a:pt x="1" y="5411"/>
                  </a:lnTo>
                  <a:lnTo>
                    <a:pt x="5575" y="5411"/>
                  </a:lnTo>
                  <a:lnTo>
                    <a:pt x="5575" y="0"/>
                  </a:lnTo>
                  <a:close/>
                  <a:moveTo>
                    <a:pt x="1" y="9383"/>
                  </a:moveTo>
                  <a:lnTo>
                    <a:pt x="1" y="36206"/>
                  </a:lnTo>
                  <a:lnTo>
                    <a:pt x="5598" y="36206"/>
                  </a:lnTo>
                  <a:lnTo>
                    <a:pt x="5598" y="9383"/>
                  </a:ln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89;p8"/>
            <p:cNvSpPr/>
            <p:nvPr/>
          </p:nvSpPr>
          <p:spPr>
            <a:xfrm>
              <a:off x="2816875" y="2626700"/>
              <a:ext cx="703700" cy="686300"/>
            </a:xfrm>
            <a:custGeom>
              <a:avLst/>
              <a:gdLst/>
              <a:ahLst/>
              <a:cxnLst/>
              <a:rect l="l" t="t" r="r" b="b"/>
              <a:pathLst>
                <a:path w="28148" h="27452" extrusionOk="0">
                  <a:moveTo>
                    <a:pt x="0" y="0"/>
                  </a:moveTo>
                  <a:lnTo>
                    <a:pt x="0" y="3949"/>
                  </a:lnTo>
                  <a:lnTo>
                    <a:pt x="2601" y="3949"/>
                  </a:lnTo>
                  <a:lnTo>
                    <a:pt x="9081" y="23201"/>
                  </a:lnTo>
                  <a:cubicBezTo>
                    <a:pt x="10103" y="26151"/>
                    <a:pt x="11821" y="27451"/>
                    <a:pt x="14701" y="27451"/>
                  </a:cubicBezTo>
                  <a:cubicBezTo>
                    <a:pt x="16629" y="27451"/>
                    <a:pt x="19021" y="26987"/>
                    <a:pt x="20368" y="23201"/>
                  </a:cubicBezTo>
                  <a:lnTo>
                    <a:pt x="28148" y="0"/>
                  </a:lnTo>
                  <a:lnTo>
                    <a:pt x="22783" y="0"/>
                  </a:lnTo>
                  <a:lnTo>
                    <a:pt x="15978" y="21529"/>
                  </a:lnTo>
                  <a:cubicBezTo>
                    <a:pt x="15723" y="22458"/>
                    <a:pt x="15537" y="23015"/>
                    <a:pt x="14701" y="23015"/>
                  </a:cubicBezTo>
                  <a:cubicBezTo>
                    <a:pt x="13888" y="23015"/>
                    <a:pt x="13703" y="22458"/>
                    <a:pt x="13424" y="21529"/>
                  </a:cubicBezTo>
                  <a:lnTo>
                    <a:pt x="6712" y="0"/>
                  </a:ln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90;p8"/>
            <p:cNvSpPr/>
            <p:nvPr/>
          </p:nvSpPr>
          <p:spPr>
            <a:xfrm>
              <a:off x="3557125" y="2626700"/>
              <a:ext cx="614900" cy="685700"/>
            </a:xfrm>
            <a:custGeom>
              <a:avLst/>
              <a:gdLst/>
              <a:ahLst/>
              <a:cxnLst/>
              <a:rect l="l" t="t" r="r" b="b"/>
              <a:pathLst>
                <a:path w="24596" h="27428" extrusionOk="0">
                  <a:moveTo>
                    <a:pt x="12310" y="4436"/>
                  </a:moveTo>
                  <a:cubicBezTo>
                    <a:pt x="16676" y="4436"/>
                    <a:pt x="19347" y="7711"/>
                    <a:pt x="19347" y="11636"/>
                  </a:cubicBezTo>
                  <a:lnTo>
                    <a:pt x="19347" y="15839"/>
                  </a:lnTo>
                  <a:cubicBezTo>
                    <a:pt x="19347" y="19764"/>
                    <a:pt x="16653" y="23039"/>
                    <a:pt x="12310" y="23039"/>
                  </a:cubicBezTo>
                  <a:cubicBezTo>
                    <a:pt x="7851" y="23039"/>
                    <a:pt x="5296" y="19764"/>
                    <a:pt x="5319" y="15839"/>
                  </a:cubicBezTo>
                  <a:lnTo>
                    <a:pt x="5319" y="11636"/>
                  </a:lnTo>
                  <a:cubicBezTo>
                    <a:pt x="5319" y="7711"/>
                    <a:pt x="7735" y="4436"/>
                    <a:pt x="12310" y="4436"/>
                  </a:cubicBezTo>
                  <a:close/>
                  <a:moveTo>
                    <a:pt x="12310" y="0"/>
                  </a:moveTo>
                  <a:cubicBezTo>
                    <a:pt x="5087" y="0"/>
                    <a:pt x="1" y="4785"/>
                    <a:pt x="47" y="11612"/>
                  </a:cubicBezTo>
                  <a:lnTo>
                    <a:pt x="47" y="15816"/>
                  </a:lnTo>
                  <a:cubicBezTo>
                    <a:pt x="47" y="22644"/>
                    <a:pt x="5087" y="27428"/>
                    <a:pt x="12310" y="27428"/>
                  </a:cubicBezTo>
                  <a:cubicBezTo>
                    <a:pt x="19556" y="27428"/>
                    <a:pt x="24595" y="22644"/>
                    <a:pt x="24595" y="15816"/>
                  </a:cubicBezTo>
                  <a:lnTo>
                    <a:pt x="24595" y="11612"/>
                  </a:lnTo>
                  <a:cubicBezTo>
                    <a:pt x="24595" y="4785"/>
                    <a:pt x="19556" y="0"/>
                    <a:pt x="12310" y="0"/>
                  </a:cubicBez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91;p8"/>
            <p:cNvSpPr/>
            <p:nvPr/>
          </p:nvSpPr>
          <p:spPr>
            <a:xfrm>
              <a:off x="4732275" y="2617400"/>
              <a:ext cx="582350" cy="679925"/>
            </a:xfrm>
            <a:custGeom>
              <a:avLst/>
              <a:gdLst/>
              <a:ahLst/>
              <a:cxnLst/>
              <a:rect l="l" t="t" r="r" b="b"/>
              <a:pathLst>
                <a:path w="23294" h="27197" extrusionOk="0">
                  <a:moveTo>
                    <a:pt x="11914" y="1"/>
                  </a:moveTo>
                  <a:cubicBezTo>
                    <a:pt x="4552" y="1"/>
                    <a:pt x="0" y="4646"/>
                    <a:pt x="0" y="12101"/>
                  </a:cubicBezTo>
                  <a:lnTo>
                    <a:pt x="0" y="15027"/>
                  </a:lnTo>
                  <a:cubicBezTo>
                    <a:pt x="0" y="22482"/>
                    <a:pt x="4552" y="27196"/>
                    <a:pt x="11914" y="27196"/>
                  </a:cubicBezTo>
                  <a:cubicBezTo>
                    <a:pt x="12077" y="27196"/>
                    <a:pt x="13377" y="27196"/>
                    <a:pt x="13958" y="27127"/>
                  </a:cubicBezTo>
                  <a:lnTo>
                    <a:pt x="13958" y="22644"/>
                  </a:lnTo>
                  <a:cubicBezTo>
                    <a:pt x="13726" y="22644"/>
                    <a:pt x="12054" y="22691"/>
                    <a:pt x="11914" y="22691"/>
                  </a:cubicBezTo>
                  <a:cubicBezTo>
                    <a:pt x="7896" y="22691"/>
                    <a:pt x="5226" y="19625"/>
                    <a:pt x="5226" y="15027"/>
                  </a:cubicBezTo>
                  <a:lnTo>
                    <a:pt x="5226" y="12101"/>
                  </a:lnTo>
                  <a:cubicBezTo>
                    <a:pt x="5226" y="7502"/>
                    <a:pt x="7920" y="4437"/>
                    <a:pt x="11914" y="4437"/>
                  </a:cubicBezTo>
                  <a:cubicBezTo>
                    <a:pt x="13702" y="4437"/>
                    <a:pt x="16443" y="4576"/>
                    <a:pt x="17395" y="4785"/>
                  </a:cubicBezTo>
                  <a:lnTo>
                    <a:pt x="17674" y="4831"/>
                  </a:lnTo>
                  <a:lnTo>
                    <a:pt x="17674" y="27196"/>
                  </a:lnTo>
                  <a:lnTo>
                    <a:pt x="23271" y="27196"/>
                  </a:lnTo>
                  <a:lnTo>
                    <a:pt x="23271" y="2137"/>
                  </a:lnTo>
                  <a:cubicBezTo>
                    <a:pt x="23294" y="1673"/>
                    <a:pt x="23294" y="1510"/>
                    <a:pt x="22272" y="1232"/>
                  </a:cubicBezTo>
                  <a:cubicBezTo>
                    <a:pt x="19485" y="512"/>
                    <a:pt x="15119" y="1"/>
                    <a:pt x="11914" y="1"/>
                  </a:cubicBez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92;p8"/>
            <p:cNvSpPr/>
            <p:nvPr/>
          </p:nvSpPr>
          <p:spPr>
            <a:xfrm>
              <a:off x="5448725" y="2392725"/>
              <a:ext cx="139950" cy="905175"/>
            </a:xfrm>
            <a:custGeom>
              <a:avLst/>
              <a:gdLst/>
              <a:ahLst/>
              <a:cxnLst/>
              <a:rect l="l" t="t" r="r" b="b"/>
              <a:pathLst>
                <a:path w="5598" h="36207" extrusionOk="0">
                  <a:moveTo>
                    <a:pt x="1" y="0"/>
                  </a:moveTo>
                  <a:lnTo>
                    <a:pt x="1" y="36206"/>
                  </a:lnTo>
                  <a:lnTo>
                    <a:pt x="5598" y="36206"/>
                  </a:lnTo>
                  <a:lnTo>
                    <a:pt x="5598" y="0"/>
                  </a:ln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93;p8"/>
            <p:cNvSpPr/>
            <p:nvPr/>
          </p:nvSpPr>
          <p:spPr>
            <a:xfrm>
              <a:off x="1841475" y="2392725"/>
              <a:ext cx="617775" cy="904600"/>
            </a:xfrm>
            <a:custGeom>
              <a:avLst/>
              <a:gdLst/>
              <a:ahLst/>
              <a:cxnLst/>
              <a:rect l="l" t="t" r="r" b="b"/>
              <a:pathLst>
                <a:path w="24711" h="36184" extrusionOk="0">
                  <a:moveTo>
                    <a:pt x="0" y="0"/>
                  </a:moveTo>
                  <a:lnTo>
                    <a:pt x="0" y="36183"/>
                  </a:lnTo>
                  <a:lnTo>
                    <a:pt x="5806" y="36183"/>
                  </a:lnTo>
                  <a:lnTo>
                    <a:pt x="5806" y="5040"/>
                  </a:lnTo>
                  <a:lnTo>
                    <a:pt x="9220" y="5040"/>
                  </a:lnTo>
                  <a:cubicBezTo>
                    <a:pt x="9940" y="5040"/>
                    <a:pt x="10544" y="5063"/>
                    <a:pt x="11194" y="5086"/>
                  </a:cubicBezTo>
                  <a:cubicBezTo>
                    <a:pt x="16234" y="5179"/>
                    <a:pt x="18695" y="7176"/>
                    <a:pt x="18695" y="11101"/>
                  </a:cubicBezTo>
                  <a:lnTo>
                    <a:pt x="18695" y="11543"/>
                  </a:lnTo>
                  <a:cubicBezTo>
                    <a:pt x="18695" y="15165"/>
                    <a:pt x="16698" y="17581"/>
                    <a:pt x="11217" y="17581"/>
                  </a:cubicBezTo>
                  <a:lnTo>
                    <a:pt x="9592" y="17581"/>
                  </a:lnTo>
                  <a:lnTo>
                    <a:pt x="9592" y="22458"/>
                  </a:lnTo>
                  <a:cubicBezTo>
                    <a:pt x="10172" y="22481"/>
                    <a:pt x="10683" y="22504"/>
                    <a:pt x="11240" y="22504"/>
                  </a:cubicBezTo>
                  <a:cubicBezTo>
                    <a:pt x="19137" y="22504"/>
                    <a:pt x="24710" y="19392"/>
                    <a:pt x="24710" y="11612"/>
                  </a:cubicBezTo>
                  <a:lnTo>
                    <a:pt x="24710" y="11148"/>
                  </a:lnTo>
                  <a:cubicBezTo>
                    <a:pt x="24687" y="3019"/>
                    <a:pt x="18626" y="0"/>
                    <a:pt x="9824" y="0"/>
                  </a:cubicBez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4;p8"/>
            <p:cNvSpPr/>
            <p:nvPr/>
          </p:nvSpPr>
          <p:spPr>
            <a:xfrm>
              <a:off x="4278825" y="2482125"/>
              <a:ext cx="369275" cy="814025"/>
            </a:xfrm>
            <a:custGeom>
              <a:avLst/>
              <a:gdLst/>
              <a:ahLst/>
              <a:cxnLst/>
              <a:rect l="l" t="t" r="r" b="b"/>
              <a:pathLst>
                <a:path w="14771" h="32561" extrusionOk="0">
                  <a:moveTo>
                    <a:pt x="5667" y="1"/>
                  </a:moveTo>
                  <a:lnTo>
                    <a:pt x="0" y="744"/>
                  </a:lnTo>
                  <a:lnTo>
                    <a:pt x="0" y="25710"/>
                  </a:lnTo>
                  <a:cubicBezTo>
                    <a:pt x="0" y="30447"/>
                    <a:pt x="2346" y="32561"/>
                    <a:pt x="7618" y="32561"/>
                  </a:cubicBezTo>
                  <a:lnTo>
                    <a:pt x="14771" y="32561"/>
                  </a:lnTo>
                  <a:lnTo>
                    <a:pt x="14771" y="28241"/>
                  </a:lnTo>
                  <a:lnTo>
                    <a:pt x="9499" y="28241"/>
                  </a:lnTo>
                  <a:cubicBezTo>
                    <a:pt x="7223" y="28241"/>
                    <a:pt x="5667" y="28148"/>
                    <a:pt x="5667" y="25710"/>
                  </a:cubicBezTo>
                  <a:lnTo>
                    <a:pt x="5667" y="10103"/>
                  </a:lnTo>
                  <a:lnTo>
                    <a:pt x="14771" y="10103"/>
                  </a:lnTo>
                  <a:lnTo>
                    <a:pt x="14771" y="5783"/>
                  </a:lnTo>
                  <a:lnTo>
                    <a:pt x="5667" y="5783"/>
                  </a:lnTo>
                  <a:lnTo>
                    <a:pt x="5667" y="1"/>
                  </a:ln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95;p8"/>
            <p:cNvSpPr/>
            <p:nvPr/>
          </p:nvSpPr>
          <p:spPr>
            <a:xfrm>
              <a:off x="5652525" y="3180600"/>
              <a:ext cx="117875" cy="117300"/>
            </a:xfrm>
            <a:custGeom>
              <a:avLst/>
              <a:gdLst/>
              <a:ahLst/>
              <a:cxnLst/>
              <a:rect l="l" t="t" r="r" b="b"/>
              <a:pathLst>
                <a:path w="4715" h="4692" extrusionOk="0">
                  <a:moveTo>
                    <a:pt x="2230" y="1277"/>
                  </a:moveTo>
                  <a:cubicBezTo>
                    <a:pt x="2741" y="1277"/>
                    <a:pt x="2973" y="1463"/>
                    <a:pt x="2973" y="1812"/>
                  </a:cubicBezTo>
                  <a:cubicBezTo>
                    <a:pt x="2973" y="2160"/>
                    <a:pt x="2741" y="2369"/>
                    <a:pt x="2299" y="2369"/>
                  </a:cubicBezTo>
                  <a:lnTo>
                    <a:pt x="1812" y="2369"/>
                  </a:lnTo>
                  <a:lnTo>
                    <a:pt x="1812" y="1277"/>
                  </a:lnTo>
                  <a:close/>
                  <a:moveTo>
                    <a:pt x="1580" y="1045"/>
                  </a:moveTo>
                  <a:lnTo>
                    <a:pt x="1580" y="3553"/>
                  </a:lnTo>
                  <a:lnTo>
                    <a:pt x="1858" y="3553"/>
                  </a:lnTo>
                  <a:lnTo>
                    <a:pt x="1858" y="2601"/>
                  </a:lnTo>
                  <a:lnTo>
                    <a:pt x="2462" y="2578"/>
                  </a:lnTo>
                  <a:lnTo>
                    <a:pt x="3089" y="3553"/>
                  </a:lnTo>
                  <a:lnTo>
                    <a:pt x="3391" y="3553"/>
                  </a:lnTo>
                  <a:lnTo>
                    <a:pt x="2741" y="2508"/>
                  </a:lnTo>
                  <a:cubicBezTo>
                    <a:pt x="3019" y="2392"/>
                    <a:pt x="3252" y="2160"/>
                    <a:pt x="3252" y="1788"/>
                  </a:cubicBezTo>
                  <a:cubicBezTo>
                    <a:pt x="3252" y="1324"/>
                    <a:pt x="2927" y="1045"/>
                    <a:pt x="2299" y="1045"/>
                  </a:cubicBezTo>
                  <a:close/>
                  <a:moveTo>
                    <a:pt x="2346" y="302"/>
                  </a:moveTo>
                  <a:cubicBezTo>
                    <a:pt x="3461" y="302"/>
                    <a:pt x="4343" y="1231"/>
                    <a:pt x="4343" y="2323"/>
                  </a:cubicBezTo>
                  <a:cubicBezTo>
                    <a:pt x="4343" y="3414"/>
                    <a:pt x="3461" y="4320"/>
                    <a:pt x="2346" y="4320"/>
                  </a:cubicBezTo>
                  <a:cubicBezTo>
                    <a:pt x="1254" y="4320"/>
                    <a:pt x="349" y="3414"/>
                    <a:pt x="349" y="2323"/>
                  </a:cubicBezTo>
                  <a:cubicBezTo>
                    <a:pt x="349" y="1208"/>
                    <a:pt x="1254" y="302"/>
                    <a:pt x="2346" y="302"/>
                  </a:cubicBezTo>
                  <a:close/>
                  <a:moveTo>
                    <a:pt x="2346" y="0"/>
                  </a:moveTo>
                  <a:cubicBezTo>
                    <a:pt x="1045" y="0"/>
                    <a:pt x="0" y="1045"/>
                    <a:pt x="0" y="2346"/>
                  </a:cubicBezTo>
                  <a:cubicBezTo>
                    <a:pt x="0" y="3623"/>
                    <a:pt x="1045" y="4691"/>
                    <a:pt x="2346" y="4691"/>
                  </a:cubicBezTo>
                  <a:cubicBezTo>
                    <a:pt x="3670" y="4691"/>
                    <a:pt x="4715" y="3623"/>
                    <a:pt x="4715" y="2346"/>
                  </a:cubicBezTo>
                  <a:cubicBezTo>
                    <a:pt x="4715" y="1045"/>
                    <a:pt x="3670" y="0"/>
                    <a:pt x="2346" y="0"/>
                  </a:cubicBez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 – Night Mode">
  <p:cSld name="Title Slide_2">
    <p:bg>
      <p:bgPr>
        <a:solidFill>
          <a:schemeClr val="dk1"/>
        </a:solidFill>
        <a:effectLst/>
      </p:bgPr>
    </p:bg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9"/>
          <p:cNvSpPr txBox="1">
            <a:spLocks noGrp="1"/>
          </p:cNvSpPr>
          <p:nvPr>
            <p:ph type="title"/>
          </p:nvPr>
        </p:nvSpPr>
        <p:spPr>
          <a:xfrm>
            <a:off x="192475" y="151275"/>
            <a:ext cx="8663100" cy="39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500" b="1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grpSp>
        <p:nvGrpSpPr>
          <p:cNvPr id="98" name="Google Shape;98;p9"/>
          <p:cNvGrpSpPr/>
          <p:nvPr/>
        </p:nvGrpSpPr>
        <p:grpSpPr>
          <a:xfrm>
            <a:off x="287525" y="4854556"/>
            <a:ext cx="634914" cy="148716"/>
            <a:chOff x="1841475" y="2392725"/>
            <a:chExt cx="3928925" cy="920275"/>
          </a:xfrm>
        </p:grpSpPr>
        <p:sp>
          <p:nvSpPr>
            <p:cNvPr id="99" name="Google Shape;99;p9"/>
            <p:cNvSpPr/>
            <p:nvPr/>
          </p:nvSpPr>
          <p:spPr>
            <a:xfrm>
              <a:off x="2574175" y="2392725"/>
              <a:ext cx="139950" cy="905175"/>
            </a:xfrm>
            <a:custGeom>
              <a:avLst/>
              <a:gdLst/>
              <a:ahLst/>
              <a:cxnLst/>
              <a:rect l="l" t="t" r="r" b="b"/>
              <a:pathLst>
                <a:path w="5598" h="36207" extrusionOk="0">
                  <a:moveTo>
                    <a:pt x="1" y="0"/>
                  </a:moveTo>
                  <a:lnTo>
                    <a:pt x="1" y="5411"/>
                  </a:lnTo>
                  <a:lnTo>
                    <a:pt x="5575" y="5411"/>
                  </a:lnTo>
                  <a:lnTo>
                    <a:pt x="5575" y="0"/>
                  </a:lnTo>
                  <a:close/>
                  <a:moveTo>
                    <a:pt x="1" y="9383"/>
                  </a:moveTo>
                  <a:lnTo>
                    <a:pt x="1" y="36206"/>
                  </a:lnTo>
                  <a:lnTo>
                    <a:pt x="5598" y="36206"/>
                  </a:lnTo>
                  <a:lnTo>
                    <a:pt x="5598" y="938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100;p9"/>
            <p:cNvSpPr/>
            <p:nvPr/>
          </p:nvSpPr>
          <p:spPr>
            <a:xfrm>
              <a:off x="2816875" y="2626700"/>
              <a:ext cx="703700" cy="686300"/>
            </a:xfrm>
            <a:custGeom>
              <a:avLst/>
              <a:gdLst/>
              <a:ahLst/>
              <a:cxnLst/>
              <a:rect l="l" t="t" r="r" b="b"/>
              <a:pathLst>
                <a:path w="28148" h="27452" extrusionOk="0">
                  <a:moveTo>
                    <a:pt x="0" y="0"/>
                  </a:moveTo>
                  <a:lnTo>
                    <a:pt x="0" y="3949"/>
                  </a:lnTo>
                  <a:lnTo>
                    <a:pt x="2601" y="3949"/>
                  </a:lnTo>
                  <a:lnTo>
                    <a:pt x="9081" y="23201"/>
                  </a:lnTo>
                  <a:cubicBezTo>
                    <a:pt x="10103" y="26151"/>
                    <a:pt x="11821" y="27451"/>
                    <a:pt x="14701" y="27451"/>
                  </a:cubicBezTo>
                  <a:cubicBezTo>
                    <a:pt x="16629" y="27451"/>
                    <a:pt x="19021" y="26987"/>
                    <a:pt x="20368" y="23201"/>
                  </a:cubicBezTo>
                  <a:lnTo>
                    <a:pt x="28148" y="0"/>
                  </a:lnTo>
                  <a:lnTo>
                    <a:pt x="22783" y="0"/>
                  </a:lnTo>
                  <a:lnTo>
                    <a:pt x="15978" y="21529"/>
                  </a:lnTo>
                  <a:cubicBezTo>
                    <a:pt x="15723" y="22458"/>
                    <a:pt x="15537" y="23015"/>
                    <a:pt x="14701" y="23015"/>
                  </a:cubicBezTo>
                  <a:cubicBezTo>
                    <a:pt x="13888" y="23015"/>
                    <a:pt x="13703" y="22458"/>
                    <a:pt x="13424" y="21529"/>
                  </a:cubicBezTo>
                  <a:lnTo>
                    <a:pt x="671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101;p9"/>
            <p:cNvSpPr/>
            <p:nvPr/>
          </p:nvSpPr>
          <p:spPr>
            <a:xfrm>
              <a:off x="3557125" y="2626700"/>
              <a:ext cx="614900" cy="685700"/>
            </a:xfrm>
            <a:custGeom>
              <a:avLst/>
              <a:gdLst/>
              <a:ahLst/>
              <a:cxnLst/>
              <a:rect l="l" t="t" r="r" b="b"/>
              <a:pathLst>
                <a:path w="24596" h="27428" extrusionOk="0">
                  <a:moveTo>
                    <a:pt x="12310" y="4436"/>
                  </a:moveTo>
                  <a:cubicBezTo>
                    <a:pt x="16676" y="4436"/>
                    <a:pt x="19347" y="7711"/>
                    <a:pt x="19347" y="11636"/>
                  </a:cubicBezTo>
                  <a:lnTo>
                    <a:pt x="19347" y="15839"/>
                  </a:lnTo>
                  <a:cubicBezTo>
                    <a:pt x="19347" y="19764"/>
                    <a:pt x="16653" y="23039"/>
                    <a:pt x="12310" y="23039"/>
                  </a:cubicBezTo>
                  <a:cubicBezTo>
                    <a:pt x="7851" y="23039"/>
                    <a:pt x="5296" y="19764"/>
                    <a:pt x="5319" y="15839"/>
                  </a:cubicBezTo>
                  <a:lnTo>
                    <a:pt x="5319" y="11636"/>
                  </a:lnTo>
                  <a:cubicBezTo>
                    <a:pt x="5319" y="7711"/>
                    <a:pt x="7735" y="4436"/>
                    <a:pt x="12310" y="4436"/>
                  </a:cubicBezTo>
                  <a:close/>
                  <a:moveTo>
                    <a:pt x="12310" y="0"/>
                  </a:moveTo>
                  <a:cubicBezTo>
                    <a:pt x="5087" y="0"/>
                    <a:pt x="1" y="4785"/>
                    <a:pt x="47" y="11612"/>
                  </a:cubicBezTo>
                  <a:lnTo>
                    <a:pt x="47" y="15816"/>
                  </a:lnTo>
                  <a:cubicBezTo>
                    <a:pt x="47" y="22644"/>
                    <a:pt x="5087" y="27428"/>
                    <a:pt x="12310" y="27428"/>
                  </a:cubicBezTo>
                  <a:cubicBezTo>
                    <a:pt x="19556" y="27428"/>
                    <a:pt x="24595" y="22644"/>
                    <a:pt x="24595" y="15816"/>
                  </a:cubicBezTo>
                  <a:lnTo>
                    <a:pt x="24595" y="11612"/>
                  </a:lnTo>
                  <a:cubicBezTo>
                    <a:pt x="24595" y="4785"/>
                    <a:pt x="19556" y="0"/>
                    <a:pt x="1231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9"/>
            <p:cNvSpPr/>
            <p:nvPr/>
          </p:nvSpPr>
          <p:spPr>
            <a:xfrm>
              <a:off x="4732275" y="2617400"/>
              <a:ext cx="582350" cy="679925"/>
            </a:xfrm>
            <a:custGeom>
              <a:avLst/>
              <a:gdLst/>
              <a:ahLst/>
              <a:cxnLst/>
              <a:rect l="l" t="t" r="r" b="b"/>
              <a:pathLst>
                <a:path w="23294" h="27197" extrusionOk="0">
                  <a:moveTo>
                    <a:pt x="11914" y="1"/>
                  </a:moveTo>
                  <a:cubicBezTo>
                    <a:pt x="4552" y="1"/>
                    <a:pt x="0" y="4646"/>
                    <a:pt x="0" y="12101"/>
                  </a:cubicBezTo>
                  <a:lnTo>
                    <a:pt x="0" y="15027"/>
                  </a:lnTo>
                  <a:cubicBezTo>
                    <a:pt x="0" y="22482"/>
                    <a:pt x="4552" y="27196"/>
                    <a:pt x="11914" y="27196"/>
                  </a:cubicBezTo>
                  <a:cubicBezTo>
                    <a:pt x="12077" y="27196"/>
                    <a:pt x="13377" y="27196"/>
                    <a:pt x="13958" y="27127"/>
                  </a:cubicBezTo>
                  <a:lnTo>
                    <a:pt x="13958" y="22644"/>
                  </a:lnTo>
                  <a:cubicBezTo>
                    <a:pt x="13726" y="22644"/>
                    <a:pt x="12054" y="22691"/>
                    <a:pt x="11914" y="22691"/>
                  </a:cubicBezTo>
                  <a:cubicBezTo>
                    <a:pt x="7896" y="22691"/>
                    <a:pt x="5226" y="19625"/>
                    <a:pt x="5226" y="15027"/>
                  </a:cubicBezTo>
                  <a:lnTo>
                    <a:pt x="5226" y="12101"/>
                  </a:lnTo>
                  <a:cubicBezTo>
                    <a:pt x="5226" y="7502"/>
                    <a:pt x="7920" y="4437"/>
                    <a:pt x="11914" y="4437"/>
                  </a:cubicBezTo>
                  <a:cubicBezTo>
                    <a:pt x="13702" y="4437"/>
                    <a:pt x="16443" y="4576"/>
                    <a:pt x="17395" y="4785"/>
                  </a:cubicBezTo>
                  <a:lnTo>
                    <a:pt x="17674" y="4831"/>
                  </a:lnTo>
                  <a:lnTo>
                    <a:pt x="17674" y="27196"/>
                  </a:lnTo>
                  <a:lnTo>
                    <a:pt x="23271" y="27196"/>
                  </a:lnTo>
                  <a:lnTo>
                    <a:pt x="23271" y="2137"/>
                  </a:lnTo>
                  <a:cubicBezTo>
                    <a:pt x="23294" y="1673"/>
                    <a:pt x="23294" y="1510"/>
                    <a:pt x="22272" y="1232"/>
                  </a:cubicBezTo>
                  <a:cubicBezTo>
                    <a:pt x="19485" y="512"/>
                    <a:pt x="15119" y="1"/>
                    <a:pt x="1191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103;p9"/>
            <p:cNvSpPr/>
            <p:nvPr/>
          </p:nvSpPr>
          <p:spPr>
            <a:xfrm>
              <a:off x="5448725" y="2392725"/>
              <a:ext cx="139950" cy="905175"/>
            </a:xfrm>
            <a:custGeom>
              <a:avLst/>
              <a:gdLst/>
              <a:ahLst/>
              <a:cxnLst/>
              <a:rect l="l" t="t" r="r" b="b"/>
              <a:pathLst>
                <a:path w="5598" h="36207" extrusionOk="0">
                  <a:moveTo>
                    <a:pt x="1" y="0"/>
                  </a:moveTo>
                  <a:lnTo>
                    <a:pt x="1" y="36206"/>
                  </a:lnTo>
                  <a:lnTo>
                    <a:pt x="5598" y="36206"/>
                  </a:lnTo>
                  <a:lnTo>
                    <a:pt x="559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04;p9"/>
            <p:cNvSpPr/>
            <p:nvPr/>
          </p:nvSpPr>
          <p:spPr>
            <a:xfrm>
              <a:off x="1841475" y="2392725"/>
              <a:ext cx="617775" cy="904600"/>
            </a:xfrm>
            <a:custGeom>
              <a:avLst/>
              <a:gdLst/>
              <a:ahLst/>
              <a:cxnLst/>
              <a:rect l="l" t="t" r="r" b="b"/>
              <a:pathLst>
                <a:path w="24711" h="36184" extrusionOk="0">
                  <a:moveTo>
                    <a:pt x="0" y="0"/>
                  </a:moveTo>
                  <a:lnTo>
                    <a:pt x="0" y="36183"/>
                  </a:lnTo>
                  <a:lnTo>
                    <a:pt x="5806" y="36183"/>
                  </a:lnTo>
                  <a:lnTo>
                    <a:pt x="5806" y="5040"/>
                  </a:lnTo>
                  <a:lnTo>
                    <a:pt x="9220" y="5040"/>
                  </a:lnTo>
                  <a:cubicBezTo>
                    <a:pt x="9940" y="5040"/>
                    <a:pt x="10544" y="5063"/>
                    <a:pt x="11194" y="5086"/>
                  </a:cubicBezTo>
                  <a:cubicBezTo>
                    <a:pt x="16234" y="5179"/>
                    <a:pt x="18695" y="7176"/>
                    <a:pt x="18695" y="11101"/>
                  </a:cubicBezTo>
                  <a:lnTo>
                    <a:pt x="18695" y="11543"/>
                  </a:lnTo>
                  <a:cubicBezTo>
                    <a:pt x="18695" y="15165"/>
                    <a:pt x="16698" y="17581"/>
                    <a:pt x="11217" y="17581"/>
                  </a:cubicBezTo>
                  <a:lnTo>
                    <a:pt x="9592" y="17581"/>
                  </a:lnTo>
                  <a:lnTo>
                    <a:pt x="9592" y="22458"/>
                  </a:lnTo>
                  <a:cubicBezTo>
                    <a:pt x="10172" y="22481"/>
                    <a:pt x="10683" y="22504"/>
                    <a:pt x="11240" y="22504"/>
                  </a:cubicBezTo>
                  <a:cubicBezTo>
                    <a:pt x="19137" y="22504"/>
                    <a:pt x="24710" y="19392"/>
                    <a:pt x="24710" y="11612"/>
                  </a:cubicBezTo>
                  <a:lnTo>
                    <a:pt x="24710" y="11148"/>
                  </a:lnTo>
                  <a:cubicBezTo>
                    <a:pt x="24687" y="3019"/>
                    <a:pt x="18626" y="0"/>
                    <a:pt x="982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105;p9"/>
            <p:cNvSpPr/>
            <p:nvPr/>
          </p:nvSpPr>
          <p:spPr>
            <a:xfrm>
              <a:off x="4278825" y="2482125"/>
              <a:ext cx="369275" cy="814025"/>
            </a:xfrm>
            <a:custGeom>
              <a:avLst/>
              <a:gdLst/>
              <a:ahLst/>
              <a:cxnLst/>
              <a:rect l="l" t="t" r="r" b="b"/>
              <a:pathLst>
                <a:path w="14771" h="32561" extrusionOk="0">
                  <a:moveTo>
                    <a:pt x="5667" y="1"/>
                  </a:moveTo>
                  <a:lnTo>
                    <a:pt x="0" y="744"/>
                  </a:lnTo>
                  <a:lnTo>
                    <a:pt x="0" y="25710"/>
                  </a:lnTo>
                  <a:cubicBezTo>
                    <a:pt x="0" y="30447"/>
                    <a:pt x="2346" y="32561"/>
                    <a:pt x="7618" y="32561"/>
                  </a:cubicBezTo>
                  <a:lnTo>
                    <a:pt x="14771" y="32561"/>
                  </a:lnTo>
                  <a:lnTo>
                    <a:pt x="14771" y="28241"/>
                  </a:lnTo>
                  <a:lnTo>
                    <a:pt x="9499" y="28241"/>
                  </a:lnTo>
                  <a:cubicBezTo>
                    <a:pt x="7223" y="28241"/>
                    <a:pt x="5667" y="28148"/>
                    <a:pt x="5667" y="25710"/>
                  </a:cubicBezTo>
                  <a:lnTo>
                    <a:pt x="5667" y="10103"/>
                  </a:lnTo>
                  <a:lnTo>
                    <a:pt x="14771" y="10103"/>
                  </a:lnTo>
                  <a:lnTo>
                    <a:pt x="14771" y="5783"/>
                  </a:lnTo>
                  <a:lnTo>
                    <a:pt x="5667" y="5783"/>
                  </a:lnTo>
                  <a:lnTo>
                    <a:pt x="566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06;p9"/>
            <p:cNvSpPr/>
            <p:nvPr/>
          </p:nvSpPr>
          <p:spPr>
            <a:xfrm>
              <a:off x="5652525" y="3180600"/>
              <a:ext cx="117875" cy="117300"/>
            </a:xfrm>
            <a:custGeom>
              <a:avLst/>
              <a:gdLst/>
              <a:ahLst/>
              <a:cxnLst/>
              <a:rect l="l" t="t" r="r" b="b"/>
              <a:pathLst>
                <a:path w="4715" h="4692" extrusionOk="0">
                  <a:moveTo>
                    <a:pt x="2230" y="1277"/>
                  </a:moveTo>
                  <a:cubicBezTo>
                    <a:pt x="2741" y="1277"/>
                    <a:pt x="2973" y="1463"/>
                    <a:pt x="2973" y="1812"/>
                  </a:cubicBezTo>
                  <a:cubicBezTo>
                    <a:pt x="2973" y="2160"/>
                    <a:pt x="2741" y="2369"/>
                    <a:pt x="2299" y="2369"/>
                  </a:cubicBezTo>
                  <a:lnTo>
                    <a:pt x="1812" y="2369"/>
                  </a:lnTo>
                  <a:lnTo>
                    <a:pt x="1812" y="1277"/>
                  </a:lnTo>
                  <a:close/>
                  <a:moveTo>
                    <a:pt x="1580" y="1045"/>
                  </a:moveTo>
                  <a:lnTo>
                    <a:pt x="1580" y="3553"/>
                  </a:lnTo>
                  <a:lnTo>
                    <a:pt x="1858" y="3553"/>
                  </a:lnTo>
                  <a:lnTo>
                    <a:pt x="1858" y="2601"/>
                  </a:lnTo>
                  <a:lnTo>
                    <a:pt x="2462" y="2578"/>
                  </a:lnTo>
                  <a:lnTo>
                    <a:pt x="3089" y="3553"/>
                  </a:lnTo>
                  <a:lnTo>
                    <a:pt x="3391" y="3553"/>
                  </a:lnTo>
                  <a:lnTo>
                    <a:pt x="2741" y="2508"/>
                  </a:lnTo>
                  <a:cubicBezTo>
                    <a:pt x="3019" y="2392"/>
                    <a:pt x="3252" y="2160"/>
                    <a:pt x="3252" y="1788"/>
                  </a:cubicBezTo>
                  <a:cubicBezTo>
                    <a:pt x="3252" y="1324"/>
                    <a:pt x="2927" y="1045"/>
                    <a:pt x="2299" y="1045"/>
                  </a:cubicBezTo>
                  <a:close/>
                  <a:moveTo>
                    <a:pt x="2346" y="302"/>
                  </a:moveTo>
                  <a:cubicBezTo>
                    <a:pt x="3461" y="302"/>
                    <a:pt x="4343" y="1231"/>
                    <a:pt x="4343" y="2323"/>
                  </a:cubicBezTo>
                  <a:cubicBezTo>
                    <a:pt x="4343" y="3414"/>
                    <a:pt x="3461" y="4320"/>
                    <a:pt x="2346" y="4320"/>
                  </a:cubicBezTo>
                  <a:cubicBezTo>
                    <a:pt x="1254" y="4320"/>
                    <a:pt x="349" y="3414"/>
                    <a:pt x="349" y="2323"/>
                  </a:cubicBezTo>
                  <a:cubicBezTo>
                    <a:pt x="349" y="1208"/>
                    <a:pt x="1254" y="302"/>
                    <a:pt x="2346" y="302"/>
                  </a:cubicBezTo>
                  <a:close/>
                  <a:moveTo>
                    <a:pt x="2346" y="0"/>
                  </a:moveTo>
                  <a:cubicBezTo>
                    <a:pt x="1045" y="0"/>
                    <a:pt x="0" y="1045"/>
                    <a:pt x="0" y="2346"/>
                  </a:cubicBezTo>
                  <a:cubicBezTo>
                    <a:pt x="0" y="3623"/>
                    <a:pt x="1045" y="4691"/>
                    <a:pt x="2346" y="4691"/>
                  </a:cubicBezTo>
                  <a:cubicBezTo>
                    <a:pt x="3670" y="4691"/>
                    <a:pt x="4715" y="3623"/>
                    <a:pt x="4715" y="2346"/>
                  </a:cubicBezTo>
                  <a:cubicBezTo>
                    <a:pt x="4715" y="1045"/>
                    <a:pt x="3670" y="0"/>
                    <a:pt x="234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4 – Sidebar">
  <p:cSld name="CUSTOM_5"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8" name="Google Shape;108;p10"/>
          <p:cNvCxnSpPr/>
          <p:nvPr/>
        </p:nvCxnSpPr>
        <p:spPr>
          <a:xfrm rot="10800000">
            <a:off x="6081375" y="905700"/>
            <a:ext cx="0" cy="3764400"/>
          </a:xfrm>
          <a:prstGeom prst="straightConnector1">
            <a:avLst/>
          </a:prstGeom>
          <a:noFill/>
          <a:ln w="19050" cap="flat" cmpd="sng">
            <a:solidFill>
              <a:srgbClr val="D9D9D9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09" name="Google Shape;109;p10"/>
          <p:cNvSpPr txBox="1">
            <a:spLocks noGrp="1"/>
          </p:cNvSpPr>
          <p:nvPr>
            <p:ph type="title"/>
          </p:nvPr>
        </p:nvSpPr>
        <p:spPr>
          <a:xfrm>
            <a:off x="192475" y="151275"/>
            <a:ext cx="8663100" cy="39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500" b="1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grpSp>
        <p:nvGrpSpPr>
          <p:cNvPr id="110" name="Google Shape;110;p10"/>
          <p:cNvGrpSpPr/>
          <p:nvPr/>
        </p:nvGrpSpPr>
        <p:grpSpPr>
          <a:xfrm>
            <a:off x="287525" y="4854556"/>
            <a:ext cx="634914" cy="148716"/>
            <a:chOff x="1841475" y="2392725"/>
            <a:chExt cx="3928925" cy="920275"/>
          </a:xfrm>
        </p:grpSpPr>
        <p:sp>
          <p:nvSpPr>
            <p:cNvPr id="111" name="Google Shape;111;p10"/>
            <p:cNvSpPr/>
            <p:nvPr/>
          </p:nvSpPr>
          <p:spPr>
            <a:xfrm>
              <a:off x="2574175" y="2392725"/>
              <a:ext cx="139950" cy="905175"/>
            </a:xfrm>
            <a:custGeom>
              <a:avLst/>
              <a:gdLst/>
              <a:ahLst/>
              <a:cxnLst/>
              <a:rect l="l" t="t" r="r" b="b"/>
              <a:pathLst>
                <a:path w="5598" h="36207" extrusionOk="0">
                  <a:moveTo>
                    <a:pt x="1" y="0"/>
                  </a:moveTo>
                  <a:lnTo>
                    <a:pt x="1" y="5411"/>
                  </a:lnTo>
                  <a:lnTo>
                    <a:pt x="5575" y="5411"/>
                  </a:lnTo>
                  <a:lnTo>
                    <a:pt x="5575" y="0"/>
                  </a:lnTo>
                  <a:close/>
                  <a:moveTo>
                    <a:pt x="1" y="9383"/>
                  </a:moveTo>
                  <a:lnTo>
                    <a:pt x="1" y="36206"/>
                  </a:lnTo>
                  <a:lnTo>
                    <a:pt x="5598" y="36206"/>
                  </a:lnTo>
                  <a:lnTo>
                    <a:pt x="5598" y="9383"/>
                  </a:ln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10"/>
            <p:cNvSpPr/>
            <p:nvPr/>
          </p:nvSpPr>
          <p:spPr>
            <a:xfrm>
              <a:off x="2816875" y="2626700"/>
              <a:ext cx="703700" cy="686300"/>
            </a:xfrm>
            <a:custGeom>
              <a:avLst/>
              <a:gdLst/>
              <a:ahLst/>
              <a:cxnLst/>
              <a:rect l="l" t="t" r="r" b="b"/>
              <a:pathLst>
                <a:path w="28148" h="27452" extrusionOk="0">
                  <a:moveTo>
                    <a:pt x="0" y="0"/>
                  </a:moveTo>
                  <a:lnTo>
                    <a:pt x="0" y="3949"/>
                  </a:lnTo>
                  <a:lnTo>
                    <a:pt x="2601" y="3949"/>
                  </a:lnTo>
                  <a:lnTo>
                    <a:pt x="9081" y="23201"/>
                  </a:lnTo>
                  <a:cubicBezTo>
                    <a:pt x="10103" y="26151"/>
                    <a:pt x="11821" y="27451"/>
                    <a:pt x="14701" y="27451"/>
                  </a:cubicBezTo>
                  <a:cubicBezTo>
                    <a:pt x="16629" y="27451"/>
                    <a:pt x="19021" y="26987"/>
                    <a:pt x="20368" y="23201"/>
                  </a:cubicBezTo>
                  <a:lnTo>
                    <a:pt x="28148" y="0"/>
                  </a:lnTo>
                  <a:lnTo>
                    <a:pt x="22783" y="0"/>
                  </a:lnTo>
                  <a:lnTo>
                    <a:pt x="15978" y="21529"/>
                  </a:lnTo>
                  <a:cubicBezTo>
                    <a:pt x="15723" y="22458"/>
                    <a:pt x="15537" y="23015"/>
                    <a:pt x="14701" y="23015"/>
                  </a:cubicBezTo>
                  <a:cubicBezTo>
                    <a:pt x="13888" y="23015"/>
                    <a:pt x="13703" y="22458"/>
                    <a:pt x="13424" y="21529"/>
                  </a:cubicBezTo>
                  <a:lnTo>
                    <a:pt x="6712" y="0"/>
                  </a:ln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10"/>
            <p:cNvSpPr/>
            <p:nvPr/>
          </p:nvSpPr>
          <p:spPr>
            <a:xfrm>
              <a:off x="3557125" y="2626700"/>
              <a:ext cx="614900" cy="685700"/>
            </a:xfrm>
            <a:custGeom>
              <a:avLst/>
              <a:gdLst/>
              <a:ahLst/>
              <a:cxnLst/>
              <a:rect l="l" t="t" r="r" b="b"/>
              <a:pathLst>
                <a:path w="24596" h="27428" extrusionOk="0">
                  <a:moveTo>
                    <a:pt x="12310" y="4436"/>
                  </a:moveTo>
                  <a:cubicBezTo>
                    <a:pt x="16676" y="4436"/>
                    <a:pt x="19347" y="7711"/>
                    <a:pt x="19347" y="11636"/>
                  </a:cubicBezTo>
                  <a:lnTo>
                    <a:pt x="19347" y="15839"/>
                  </a:lnTo>
                  <a:cubicBezTo>
                    <a:pt x="19347" y="19764"/>
                    <a:pt x="16653" y="23039"/>
                    <a:pt x="12310" y="23039"/>
                  </a:cubicBezTo>
                  <a:cubicBezTo>
                    <a:pt x="7851" y="23039"/>
                    <a:pt x="5296" y="19764"/>
                    <a:pt x="5319" y="15839"/>
                  </a:cubicBezTo>
                  <a:lnTo>
                    <a:pt x="5319" y="11636"/>
                  </a:lnTo>
                  <a:cubicBezTo>
                    <a:pt x="5319" y="7711"/>
                    <a:pt x="7735" y="4436"/>
                    <a:pt x="12310" y="4436"/>
                  </a:cubicBezTo>
                  <a:close/>
                  <a:moveTo>
                    <a:pt x="12310" y="0"/>
                  </a:moveTo>
                  <a:cubicBezTo>
                    <a:pt x="5087" y="0"/>
                    <a:pt x="1" y="4785"/>
                    <a:pt x="47" y="11612"/>
                  </a:cubicBezTo>
                  <a:lnTo>
                    <a:pt x="47" y="15816"/>
                  </a:lnTo>
                  <a:cubicBezTo>
                    <a:pt x="47" y="22644"/>
                    <a:pt x="5087" y="27428"/>
                    <a:pt x="12310" y="27428"/>
                  </a:cubicBezTo>
                  <a:cubicBezTo>
                    <a:pt x="19556" y="27428"/>
                    <a:pt x="24595" y="22644"/>
                    <a:pt x="24595" y="15816"/>
                  </a:cubicBezTo>
                  <a:lnTo>
                    <a:pt x="24595" y="11612"/>
                  </a:lnTo>
                  <a:cubicBezTo>
                    <a:pt x="24595" y="4785"/>
                    <a:pt x="19556" y="0"/>
                    <a:pt x="12310" y="0"/>
                  </a:cubicBez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10"/>
            <p:cNvSpPr/>
            <p:nvPr/>
          </p:nvSpPr>
          <p:spPr>
            <a:xfrm>
              <a:off x="4732275" y="2617400"/>
              <a:ext cx="582350" cy="679925"/>
            </a:xfrm>
            <a:custGeom>
              <a:avLst/>
              <a:gdLst/>
              <a:ahLst/>
              <a:cxnLst/>
              <a:rect l="l" t="t" r="r" b="b"/>
              <a:pathLst>
                <a:path w="23294" h="27197" extrusionOk="0">
                  <a:moveTo>
                    <a:pt x="11914" y="1"/>
                  </a:moveTo>
                  <a:cubicBezTo>
                    <a:pt x="4552" y="1"/>
                    <a:pt x="0" y="4646"/>
                    <a:pt x="0" y="12101"/>
                  </a:cubicBezTo>
                  <a:lnTo>
                    <a:pt x="0" y="15027"/>
                  </a:lnTo>
                  <a:cubicBezTo>
                    <a:pt x="0" y="22482"/>
                    <a:pt x="4552" y="27196"/>
                    <a:pt x="11914" y="27196"/>
                  </a:cubicBezTo>
                  <a:cubicBezTo>
                    <a:pt x="12077" y="27196"/>
                    <a:pt x="13377" y="27196"/>
                    <a:pt x="13958" y="27127"/>
                  </a:cubicBezTo>
                  <a:lnTo>
                    <a:pt x="13958" y="22644"/>
                  </a:lnTo>
                  <a:cubicBezTo>
                    <a:pt x="13726" y="22644"/>
                    <a:pt x="12054" y="22691"/>
                    <a:pt x="11914" y="22691"/>
                  </a:cubicBezTo>
                  <a:cubicBezTo>
                    <a:pt x="7896" y="22691"/>
                    <a:pt x="5226" y="19625"/>
                    <a:pt x="5226" y="15027"/>
                  </a:cubicBezTo>
                  <a:lnTo>
                    <a:pt x="5226" y="12101"/>
                  </a:lnTo>
                  <a:cubicBezTo>
                    <a:pt x="5226" y="7502"/>
                    <a:pt x="7920" y="4437"/>
                    <a:pt x="11914" y="4437"/>
                  </a:cubicBezTo>
                  <a:cubicBezTo>
                    <a:pt x="13702" y="4437"/>
                    <a:pt x="16443" y="4576"/>
                    <a:pt x="17395" y="4785"/>
                  </a:cubicBezTo>
                  <a:lnTo>
                    <a:pt x="17674" y="4831"/>
                  </a:lnTo>
                  <a:lnTo>
                    <a:pt x="17674" y="27196"/>
                  </a:lnTo>
                  <a:lnTo>
                    <a:pt x="23271" y="27196"/>
                  </a:lnTo>
                  <a:lnTo>
                    <a:pt x="23271" y="2137"/>
                  </a:lnTo>
                  <a:cubicBezTo>
                    <a:pt x="23294" y="1673"/>
                    <a:pt x="23294" y="1510"/>
                    <a:pt x="22272" y="1232"/>
                  </a:cubicBezTo>
                  <a:cubicBezTo>
                    <a:pt x="19485" y="512"/>
                    <a:pt x="15119" y="1"/>
                    <a:pt x="11914" y="1"/>
                  </a:cubicBez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15;p10"/>
            <p:cNvSpPr/>
            <p:nvPr/>
          </p:nvSpPr>
          <p:spPr>
            <a:xfrm>
              <a:off x="5448725" y="2392725"/>
              <a:ext cx="139950" cy="905175"/>
            </a:xfrm>
            <a:custGeom>
              <a:avLst/>
              <a:gdLst/>
              <a:ahLst/>
              <a:cxnLst/>
              <a:rect l="l" t="t" r="r" b="b"/>
              <a:pathLst>
                <a:path w="5598" h="36207" extrusionOk="0">
                  <a:moveTo>
                    <a:pt x="1" y="0"/>
                  </a:moveTo>
                  <a:lnTo>
                    <a:pt x="1" y="36206"/>
                  </a:lnTo>
                  <a:lnTo>
                    <a:pt x="5598" y="36206"/>
                  </a:lnTo>
                  <a:lnTo>
                    <a:pt x="5598" y="0"/>
                  </a:ln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16;p10"/>
            <p:cNvSpPr/>
            <p:nvPr/>
          </p:nvSpPr>
          <p:spPr>
            <a:xfrm>
              <a:off x="1841475" y="2392725"/>
              <a:ext cx="617775" cy="904600"/>
            </a:xfrm>
            <a:custGeom>
              <a:avLst/>
              <a:gdLst/>
              <a:ahLst/>
              <a:cxnLst/>
              <a:rect l="l" t="t" r="r" b="b"/>
              <a:pathLst>
                <a:path w="24711" h="36184" extrusionOk="0">
                  <a:moveTo>
                    <a:pt x="0" y="0"/>
                  </a:moveTo>
                  <a:lnTo>
                    <a:pt x="0" y="36183"/>
                  </a:lnTo>
                  <a:lnTo>
                    <a:pt x="5806" y="36183"/>
                  </a:lnTo>
                  <a:lnTo>
                    <a:pt x="5806" y="5040"/>
                  </a:lnTo>
                  <a:lnTo>
                    <a:pt x="9220" y="5040"/>
                  </a:lnTo>
                  <a:cubicBezTo>
                    <a:pt x="9940" y="5040"/>
                    <a:pt x="10544" y="5063"/>
                    <a:pt x="11194" y="5086"/>
                  </a:cubicBezTo>
                  <a:cubicBezTo>
                    <a:pt x="16234" y="5179"/>
                    <a:pt x="18695" y="7176"/>
                    <a:pt x="18695" y="11101"/>
                  </a:cubicBezTo>
                  <a:lnTo>
                    <a:pt x="18695" y="11543"/>
                  </a:lnTo>
                  <a:cubicBezTo>
                    <a:pt x="18695" y="15165"/>
                    <a:pt x="16698" y="17581"/>
                    <a:pt x="11217" y="17581"/>
                  </a:cubicBezTo>
                  <a:lnTo>
                    <a:pt x="9592" y="17581"/>
                  </a:lnTo>
                  <a:lnTo>
                    <a:pt x="9592" y="22458"/>
                  </a:lnTo>
                  <a:cubicBezTo>
                    <a:pt x="10172" y="22481"/>
                    <a:pt x="10683" y="22504"/>
                    <a:pt x="11240" y="22504"/>
                  </a:cubicBezTo>
                  <a:cubicBezTo>
                    <a:pt x="19137" y="22504"/>
                    <a:pt x="24710" y="19392"/>
                    <a:pt x="24710" y="11612"/>
                  </a:cubicBezTo>
                  <a:lnTo>
                    <a:pt x="24710" y="11148"/>
                  </a:lnTo>
                  <a:cubicBezTo>
                    <a:pt x="24687" y="3019"/>
                    <a:pt x="18626" y="0"/>
                    <a:pt x="9824" y="0"/>
                  </a:cubicBez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10"/>
            <p:cNvSpPr/>
            <p:nvPr/>
          </p:nvSpPr>
          <p:spPr>
            <a:xfrm>
              <a:off x="4278825" y="2482125"/>
              <a:ext cx="369275" cy="814025"/>
            </a:xfrm>
            <a:custGeom>
              <a:avLst/>
              <a:gdLst/>
              <a:ahLst/>
              <a:cxnLst/>
              <a:rect l="l" t="t" r="r" b="b"/>
              <a:pathLst>
                <a:path w="14771" h="32561" extrusionOk="0">
                  <a:moveTo>
                    <a:pt x="5667" y="1"/>
                  </a:moveTo>
                  <a:lnTo>
                    <a:pt x="0" y="744"/>
                  </a:lnTo>
                  <a:lnTo>
                    <a:pt x="0" y="25710"/>
                  </a:lnTo>
                  <a:cubicBezTo>
                    <a:pt x="0" y="30447"/>
                    <a:pt x="2346" y="32561"/>
                    <a:pt x="7618" y="32561"/>
                  </a:cubicBezTo>
                  <a:lnTo>
                    <a:pt x="14771" y="32561"/>
                  </a:lnTo>
                  <a:lnTo>
                    <a:pt x="14771" y="28241"/>
                  </a:lnTo>
                  <a:lnTo>
                    <a:pt x="9499" y="28241"/>
                  </a:lnTo>
                  <a:cubicBezTo>
                    <a:pt x="7223" y="28241"/>
                    <a:pt x="5667" y="28148"/>
                    <a:pt x="5667" y="25710"/>
                  </a:cubicBezTo>
                  <a:lnTo>
                    <a:pt x="5667" y="10103"/>
                  </a:lnTo>
                  <a:lnTo>
                    <a:pt x="14771" y="10103"/>
                  </a:lnTo>
                  <a:lnTo>
                    <a:pt x="14771" y="5783"/>
                  </a:lnTo>
                  <a:lnTo>
                    <a:pt x="5667" y="5783"/>
                  </a:lnTo>
                  <a:lnTo>
                    <a:pt x="5667" y="1"/>
                  </a:ln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10"/>
            <p:cNvSpPr/>
            <p:nvPr/>
          </p:nvSpPr>
          <p:spPr>
            <a:xfrm>
              <a:off x="5652525" y="3180600"/>
              <a:ext cx="117875" cy="117300"/>
            </a:xfrm>
            <a:custGeom>
              <a:avLst/>
              <a:gdLst/>
              <a:ahLst/>
              <a:cxnLst/>
              <a:rect l="l" t="t" r="r" b="b"/>
              <a:pathLst>
                <a:path w="4715" h="4692" extrusionOk="0">
                  <a:moveTo>
                    <a:pt x="2230" y="1277"/>
                  </a:moveTo>
                  <a:cubicBezTo>
                    <a:pt x="2741" y="1277"/>
                    <a:pt x="2973" y="1463"/>
                    <a:pt x="2973" y="1812"/>
                  </a:cubicBezTo>
                  <a:cubicBezTo>
                    <a:pt x="2973" y="2160"/>
                    <a:pt x="2741" y="2369"/>
                    <a:pt x="2299" y="2369"/>
                  </a:cubicBezTo>
                  <a:lnTo>
                    <a:pt x="1812" y="2369"/>
                  </a:lnTo>
                  <a:lnTo>
                    <a:pt x="1812" y="1277"/>
                  </a:lnTo>
                  <a:close/>
                  <a:moveTo>
                    <a:pt x="1580" y="1045"/>
                  </a:moveTo>
                  <a:lnTo>
                    <a:pt x="1580" y="3553"/>
                  </a:lnTo>
                  <a:lnTo>
                    <a:pt x="1858" y="3553"/>
                  </a:lnTo>
                  <a:lnTo>
                    <a:pt x="1858" y="2601"/>
                  </a:lnTo>
                  <a:lnTo>
                    <a:pt x="2462" y="2578"/>
                  </a:lnTo>
                  <a:lnTo>
                    <a:pt x="3089" y="3553"/>
                  </a:lnTo>
                  <a:lnTo>
                    <a:pt x="3391" y="3553"/>
                  </a:lnTo>
                  <a:lnTo>
                    <a:pt x="2741" y="2508"/>
                  </a:lnTo>
                  <a:cubicBezTo>
                    <a:pt x="3019" y="2392"/>
                    <a:pt x="3252" y="2160"/>
                    <a:pt x="3252" y="1788"/>
                  </a:cubicBezTo>
                  <a:cubicBezTo>
                    <a:pt x="3252" y="1324"/>
                    <a:pt x="2927" y="1045"/>
                    <a:pt x="2299" y="1045"/>
                  </a:cubicBezTo>
                  <a:close/>
                  <a:moveTo>
                    <a:pt x="2346" y="302"/>
                  </a:moveTo>
                  <a:cubicBezTo>
                    <a:pt x="3461" y="302"/>
                    <a:pt x="4343" y="1231"/>
                    <a:pt x="4343" y="2323"/>
                  </a:cubicBezTo>
                  <a:cubicBezTo>
                    <a:pt x="4343" y="3414"/>
                    <a:pt x="3461" y="4320"/>
                    <a:pt x="2346" y="4320"/>
                  </a:cubicBezTo>
                  <a:cubicBezTo>
                    <a:pt x="1254" y="4320"/>
                    <a:pt x="349" y="3414"/>
                    <a:pt x="349" y="2323"/>
                  </a:cubicBezTo>
                  <a:cubicBezTo>
                    <a:pt x="349" y="1208"/>
                    <a:pt x="1254" y="302"/>
                    <a:pt x="2346" y="302"/>
                  </a:cubicBezTo>
                  <a:close/>
                  <a:moveTo>
                    <a:pt x="2346" y="0"/>
                  </a:moveTo>
                  <a:cubicBezTo>
                    <a:pt x="1045" y="0"/>
                    <a:pt x="0" y="1045"/>
                    <a:pt x="0" y="2346"/>
                  </a:cubicBezTo>
                  <a:cubicBezTo>
                    <a:pt x="0" y="3623"/>
                    <a:pt x="1045" y="4691"/>
                    <a:pt x="2346" y="4691"/>
                  </a:cubicBezTo>
                  <a:cubicBezTo>
                    <a:pt x="3670" y="4691"/>
                    <a:pt x="4715" y="3623"/>
                    <a:pt x="4715" y="2346"/>
                  </a:cubicBezTo>
                  <a:cubicBezTo>
                    <a:pt x="4715" y="1045"/>
                    <a:pt x="3670" y="0"/>
                    <a:pt x="2346" y="0"/>
                  </a:cubicBez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119" name="Google Shape;119;p10"/>
          <p:cNvCxnSpPr/>
          <p:nvPr/>
        </p:nvCxnSpPr>
        <p:spPr>
          <a:xfrm>
            <a:off x="6078286" y="-214525"/>
            <a:ext cx="0" cy="119700"/>
          </a:xfrm>
          <a:prstGeom prst="straightConnector1">
            <a:avLst/>
          </a:prstGeom>
          <a:noFill/>
          <a:ln w="9525" cap="flat" cmpd="sng">
            <a:solidFill>
              <a:srgbClr val="D9D9D9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0" name="Google Shape;120;p10"/>
          <p:cNvSpPr txBox="1">
            <a:spLocks noGrp="1"/>
          </p:cNvSpPr>
          <p:nvPr>
            <p:ph type="body" idx="1"/>
          </p:nvPr>
        </p:nvSpPr>
        <p:spPr>
          <a:xfrm>
            <a:off x="192475" y="900400"/>
            <a:ext cx="5618700" cy="376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roxima Nova"/>
              <a:buChar char="●"/>
              <a:defRPr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lvl="1" indent="-31750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roxima Nova"/>
              <a:buChar char="○"/>
              <a:defRPr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lvl="2" indent="-31750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roxima Nova"/>
              <a:buChar char="■"/>
              <a:defRPr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lvl="3" indent="-31750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roxima Nova"/>
              <a:buChar char="●"/>
              <a:defRPr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lvl="4" indent="-31750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roxima Nova"/>
              <a:buChar char="○"/>
              <a:defRPr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lvl="5" indent="-31750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roxima Nova"/>
              <a:buChar char="■"/>
              <a:defRPr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lvl="6" indent="-31750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roxima Nova"/>
              <a:buChar char="●"/>
              <a:defRPr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lvl="7" indent="-31750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roxima Nova"/>
              <a:buChar char="○"/>
              <a:defRPr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lvl="8" indent="-317500" rtl="0">
              <a:lnSpc>
                <a:spcPct val="110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400"/>
              <a:buFont typeface="Proxima Nova"/>
              <a:buChar char="■"/>
              <a:defRPr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  <p:sp>
        <p:nvSpPr>
          <p:cNvPr id="121" name="Google Shape;121;p10"/>
          <p:cNvSpPr txBox="1">
            <a:spLocks noGrp="1"/>
          </p:cNvSpPr>
          <p:nvPr>
            <p:ph type="body" idx="2"/>
          </p:nvPr>
        </p:nvSpPr>
        <p:spPr>
          <a:xfrm>
            <a:off x="6222125" y="900400"/>
            <a:ext cx="2729400" cy="376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Proxima Nova"/>
              <a:buChar char="●"/>
              <a:defRPr sz="1300" b="1">
                <a:solidFill>
                  <a:schemeClr val="lt2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lvl="1" indent="-311150" rtl="0">
              <a:lnSpc>
                <a:spcPct val="110000"/>
              </a:lnSpc>
              <a:spcBef>
                <a:spcPts val="200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Proxima Nova"/>
              <a:buChar char="○"/>
              <a:defRPr sz="1300" b="1">
                <a:solidFill>
                  <a:schemeClr val="lt2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lvl="2" indent="-311150" rtl="0">
              <a:lnSpc>
                <a:spcPct val="110000"/>
              </a:lnSpc>
              <a:spcBef>
                <a:spcPts val="200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Proxima Nova"/>
              <a:buChar char="■"/>
              <a:defRPr sz="1300" b="1">
                <a:solidFill>
                  <a:schemeClr val="lt2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lvl="3" indent="-311150" rtl="0">
              <a:lnSpc>
                <a:spcPct val="110000"/>
              </a:lnSpc>
              <a:spcBef>
                <a:spcPts val="200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Proxima Nova"/>
              <a:buChar char="●"/>
              <a:defRPr sz="1300" b="1">
                <a:solidFill>
                  <a:schemeClr val="lt2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lvl="4" indent="-311150" rtl="0">
              <a:lnSpc>
                <a:spcPct val="110000"/>
              </a:lnSpc>
              <a:spcBef>
                <a:spcPts val="200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Proxima Nova"/>
              <a:buChar char="○"/>
              <a:defRPr sz="1300" b="1">
                <a:solidFill>
                  <a:schemeClr val="lt2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lvl="5" indent="-311150" rtl="0">
              <a:lnSpc>
                <a:spcPct val="110000"/>
              </a:lnSpc>
              <a:spcBef>
                <a:spcPts val="200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Proxima Nova"/>
              <a:buChar char="■"/>
              <a:defRPr sz="1300" b="1">
                <a:solidFill>
                  <a:schemeClr val="lt2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lvl="6" indent="-311150" rtl="0">
              <a:lnSpc>
                <a:spcPct val="110000"/>
              </a:lnSpc>
              <a:spcBef>
                <a:spcPts val="200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Proxima Nova"/>
              <a:buChar char="●"/>
              <a:defRPr sz="1300" b="1">
                <a:solidFill>
                  <a:schemeClr val="lt2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lvl="7" indent="-311150" rtl="0">
              <a:lnSpc>
                <a:spcPct val="110000"/>
              </a:lnSpc>
              <a:spcBef>
                <a:spcPts val="200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Proxima Nova"/>
              <a:buChar char="○"/>
              <a:defRPr sz="1300" b="1">
                <a:solidFill>
                  <a:schemeClr val="lt2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lvl="8" indent="-311150" rtl="0">
              <a:lnSpc>
                <a:spcPct val="110000"/>
              </a:lnSpc>
              <a:spcBef>
                <a:spcPts val="2000"/>
              </a:spcBef>
              <a:spcAft>
                <a:spcPts val="2000"/>
              </a:spcAft>
              <a:buClr>
                <a:schemeClr val="lt2"/>
              </a:buClr>
              <a:buSzPts val="1300"/>
              <a:buFont typeface="Proxima Nova"/>
              <a:buChar char="■"/>
              <a:defRPr sz="1300" b="1">
                <a:solidFill>
                  <a:schemeClr val="lt2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4.xml"/><Relationship Id="rId13" Type="http://schemas.openxmlformats.org/officeDocument/2006/relationships/slideLayout" Target="../slideLayouts/slideLayout29.xml"/><Relationship Id="rId18" Type="http://schemas.openxmlformats.org/officeDocument/2006/relationships/slideLayout" Target="../slideLayouts/slideLayout34.xml"/><Relationship Id="rId3" Type="http://schemas.openxmlformats.org/officeDocument/2006/relationships/slideLayout" Target="../slideLayouts/slideLayout19.xml"/><Relationship Id="rId7" Type="http://schemas.openxmlformats.org/officeDocument/2006/relationships/slideLayout" Target="../slideLayouts/slideLayout23.xml"/><Relationship Id="rId12" Type="http://schemas.openxmlformats.org/officeDocument/2006/relationships/slideLayout" Target="../slideLayouts/slideLayout28.xml"/><Relationship Id="rId17" Type="http://schemas.openxmlformats.org/officeDocument/2006/relationships/slideLayout" Target="../slideLayouts/slideLayout33.xml"/><Relationship Id="rId2" Type="http://schemas.openxmlformats.org/officeDocument/2006/relationships/slideLayout" Target="../slideLayouts/slideLayout18.xml"/><Relationship Id="rId16" Type="http://schemas.openxmlformats.org/officeDocument/2006/relationships/slideLayout" Target="../slideLayouts/slideLayout32.xml"/><Relationship Id="rId1" Type="http://schemas.openxmlformats.org/officeDocument/2006/relationships/slideLayout" Target="../slideLayouts/slideLayout17.xml"/><Relationship Id="rId6" Type="http://schemas.openxmlformats.org/officeDocument/2006/relationships/slideLayout" Target="../slideLayouts/slideLayout22.xml"/><Relationship Id="rId11" Type="http://schemas.openxmlformats.org/officeDocument/2006/relationships/slideLayout" Target="../slideLayouts/slideLayout27.xml"/><Relationship Id="rId5" Type="http://schemas.openxmlformats.org/officeDocument/2006/relationships/slideLayout" Target="../slideLayouts/slideLayout21.xml"/><Relationship Id="rId15" Type="http://schemas.openxmlformats.org/officeDocument/2006/relationships/slideLayout" Target="../slideLayouts/slideLayout31.xml"/><Relationship Id="rId10" Type="http://schemas.openxmlformats.org/officeDocument/2006/relationships/slideLayout" Target="../slideLayouts/slideLayout26.xml"/><Relationship Id="rId19" Type="http://schemas.openxmlformats.org/officeDocument/2006/relationships/theme" Target="../theme/theme2.xml"/><Relationship Id="rId4" Type="http://schemas.openxmlformats.org/officeDocument/2006/relationships/slideLayout" Target="../slideLayouts/slideLayout20.xml"/><Relationship Id="rId9" Type="http://schemas.openxmlformats.org/officeDocument/2006/relationships/slideLayout" Target="../slideLayouts/slideLayout25.xml"/><Relationship Id="rId14" Type="http://schemas.openxmlformats.org/officeDocument/2006/relationships/slideLayout" Target="../slideLayouts/slideLayout3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dk2" tx2="lt2" accent1="accent1" accent2="accent2" accent3="accent3" accent4="accent4" accent5="accent5" accent6="accent6" hlink="hlink" folHlink="folHlink"/>
  <p:sldLayoutIdLst>
    <p:sldLayoutId id="2147483664" r:id="rId1"/>
    <p:sldLayoutId id="2147483665" r:id="rId2"/>
    <p:sldLayoutId id="2147483666" r:id="rId3"/>
    <p:sldLayoutId id="2147483667" r:id="rId4"/>
    <p:sldLayoutId id="2147483668" r:id="rId5"/>
    <p:sldLayoutId id="2147483669" r:id="rId6"/>
    <p:sldLayoutId id="2147483670" r:id="rId7"/>
    <p:sldLayoutId id="2147483671" r:id="rId8"/>
    <p:sldLayoutId id="2147483672" r:id="rId9"/>
    <p:sldLayoutId id="2147483673" r:id="rId10"/>
    <p:sldLayoutId id="2147483674" r:id="rId11"/>
    <p:sldLayoutId id="2147483675" r:id="rId12"/>
    <p:sldLayoutId id="2147483676" r:id="rId13"/>
    <p:sldLayoutId id="2147483677" r:id="rId14"/>
    <p:sldLayoutId id="2147483678" r:id="rId15"/>
    <p:sldLayoutId id="2147483679" r:id="rId16"/>
    <p:sldLayoutId id="2147483680" r:id="rId17"/>
    <p:sldLayoutId id="2147483681" r:id="rId18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8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0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://portfolio-service/portfolio/%7BaccId%7D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1.xml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2" name="Google Shape;382;p37"/>
          <p:cNvSpPr txBox="1">
            <a:spLocks noGrp="1"/>
          </p:cNvSpPr>
          <p:nvPr>
            <p:ph type="subTitle" idx="1"/>
          </p:nvPr>
        </p:nvSpPr>
        <p:spPr>
          <a:xfrm>
            <a:off x="523200" y="3306700"/>
            <a:ext cx="4173600" cy="1409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Presenter</a:t>
            </a:r>
            <a:endParaRPr/>
          </a:p>
        </p:txBody>
      </p:sp>
      <p:sp>
        <p:nvSpPr>
          <p:cNvPr id="383" name="Google Shape;383;p37"/>
          <p:cNvSpPr txBox="1">
            <a:spLocks noGrp="1"/>
          </p:cNvSpPr>
          <p:nvPr>
            <p:ph type="title"/>
          </p:nvPr>
        </p:nvSpPr>
        <p:spPr>
          <a:xfrm>
            <a:off x="523200" y="1737025"/>
            <a:ext cx="6643200" cy="1191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Spring Cloud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b="0"/>
              <a:t>Service Registry</a:t>
            </a:r>
            <a:endParaRPr sz="3600" b="0"/>
          </a:p>
        </p:txBody>
      </p:sp>
      <p:sp>
        <p:nvSpPr>
          <p:cNvPr id="384" name="Google Shape;384;p37"/>
          <p:cNvSpPr/>
          <p:nvPr/>
        </p:nvSpPr>
        <p:spPr>
          <a:xfrm>
            <a:off x="7102094" y="1683819"/>
            <a:ext cx="1124700" cy="11247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113072" y="62383"/>
                </a:moveTo>
                <a:lnTo>
                  <a:pt x="113088" y="62411"/>
                </a:lnTo>
                <a:lnTo>
                  <a:pt x="61272" y="89683"/>
                </a:lnTo>
                <a:lnTo>
                  <a:pt x="61255" y="89655"/>
                </a:lnTo>
                <a:cubicBezTo>
                  <a:pt x="60872" y="89855"/>
                  <a:pt x="60461" y="90000"/>
                  <a:pt x="60000" y="90000"/>
                </a:cubicBezTo>
                <a:cubicBezTo>
                  <a:pt x="59538" y="90000"/>
                  <a:pt x="59127" y="89855"/>
                  <a:pt x="58744" y="89655"/>
                </a:cubicBezTo>
                <a:lnTo>
                  <a:pt x="58727" y="89683"/>
                </a:lnTo>
                <a:lnTo>
                  <a:pt x="6911" y="62411"/>
                </a:lnTo>
                <a:lnTo>
                  <a:pt x="6927" y="62383"/>
                </a:lnTo>
                <a:cubicBezTo>
                  <a:pt x="6061" y="61927"/>
                  <a:pt x="5455" y="61044"/>
                  <a:pt x="5455" y="60000"/>
                </a:cubicBezTo>
                <a:cubicBezTo>
                  <a:pt x="5455" y="58955"/>
                  <a:pt x="6061" y="58072"/>
                  <a:pt x="6927" y="57616"/>
                </a:cubicBezTo>
                <a:lnTo>
                  <a:pt x="6911" y="57588"/>
                </a:lnTo>
                <a:lnTo>
                  <a:pt x="19788" y="50811"/>
                </a:lnTo>
                <a:lnTo>
                  <a:pt x="56183" y="69966"/>
                </a:lnTo>
                <a:lnTo>
                  <a:pt x="56205" y="69933"/>
                </a:lnTo>
                <a:cubicBezTo>
                  <a:pt x="57344" y="70538"/>
                  <a:pt x="58622" y="70911"/>
                  <a:pt x="60000" y="70911"/>
                </a:cubicBezTo>
                <a:cubicBezTo>
                  <a:pt x="61377" y="70911"/>
                  <a:pt x="62655" y="70538"/>
                  <a:pt x="63794" y="69933"/>
                </a:cubicBezTo>
                <a:lnTo>
                  <a:pt x="63811" y="69966"/>
                </a:lnTo>
                <a:lnTo>
                  <a:pt x="100211" y="50811"/>
                </a:lnTo>
                <a:lnTo>
                  <a:pt x="113088" y="57588"/>
                </a:lnTo>
                <a:lnTo>
                  <a:pt x="113072" y="57616"/>
                </a:lnTo>
                <a:cubicBezTo>
                  <a:pt x="113938" y="58072"/>
                  <a:pt x="114544" y="58955"/>
                  <a:pt x="114544" y="60000"/>
                </a:cubicBezTo>
                <a:cubicBezTo>
                  <a:pt x="114544" y="61044"/>
                  <a:pt x="113938" y="61927"/>
                  <a:pt x="113072" y="62383"/>
                </a:cubicBezTo>
                <a:moveTo>
                  <a:pt x="113088" y="82133"/>
                </a:moveTo>
                <a:lnTo>
                  <a:pt x="113072" y="82166"/>
                </a:lnTo>
                <a:cubicBezTo>
                  <a:pt x="113938" y="82622"/>
                  <a:pt x="114544" y="83500"/>
                  <a:pt x="114544" y="84544"/>
                </a:cubicBezTo>
                <a:cubicBezTo>
                  <a:pt x="114544" y="85594"/>
                  <a:pt x="113938" y="86472"/>
                  <a:pt x="113072" y="86927"/>
                </a:cubicBezTo>
                <a:lnTo>
                  <a:pt x="113088" y="86961"/>
                </a:lnTo>
                <a:lnTo>
                  <a:pt x="61272" y="114233"/>
                </a:lnTo>
                <a:lnTo>
                  <a:pt x="61255" y="114200"/>
                </a:lnTo>
                <a:cubicBezTo>
                  <a:pt x="60872" y="114400"/>
                  <a:pt x="60461" y="114544"/>
                  <a:pt x="60000" y="114544"/>
                </a:cubicBezTo>
                <a:cubicBezTo>
                  <a:pt x="59538" y="114544"/>
                  <a:pt x="59127" y="114400"/>
                  <a:pt x="58744" y="114200"/>
                </a:cubicBezTo>
                <a:lnTo>
                  <a:pt x="58727" y="114233"/>
                </a:lnTo>
                <a:lnTo>
                  <a:pt x="6911" y="86961"/>
                </a:lnTo>
                <a:lnTo>
                  <a:pt x="6927" y="86927"/>
                </a:lnTo>
                <a:cubicBezTo>
                  <a:pt x="6061" y="86472"/>
                  <a:pt x="5455" y="85594"/>
                  <a:pt x="5455" y="84544"/>
                </a:cubicBezTo>
                <a:cubicBezTo>
                  <a:pt x="5455" y="83500"/>
                  <a:pt x="6061" y="82622"/>
                  <a:pt x="6927" y="82166"/>
                </a:cubicBezTo>
                <a:lnTo>
                  <a:pt x="6911" y="82133"/>
                </a:lnTo>
                <a:lnTo>
                  <a:pt x="19788" y="75355"/>
                </a:lnTo>
                <a:lnTo>
                  <a:pt x="56183" y="94511"/>
                </a:lnTo>
                <a:lnTo>
                  <a:pt x="56205" y="94477"/>
                </a:lnTo>
                <a:cubicBezTo>
                  <a:pt x="57344" y="95083"/>
                  <a:pt x="58622" y="95455"/>
                  <a:pt x="60000" y="95455"/>
                </a:cubicBezTo>
                <a:cubicBezTo>
                  <a:pt x="61377" y="95455"/>
                  <a:pt x="62655" y="95083"/>
                  <a:pt x="63794" y="94477"/>
                </a:cubicBezTo>
                <a:lnTo>
                  <a:pt x="63811" y="94511"/>
                </a:lnTo>
                <a:lnTo>
                  <a:pt x="100211" y="75355"/>
                </a:lnTo>
                <a:cubicBezTo>
                  <a:pt x="100211" y="75355"/>
                  <a:pt x="113088" y="82133"/>
                  <a:pt x="113088" y="82133"/>
                </a:cubicBezTo>
                <a:close/>
                <a:moveTo>
                  <a:pt x="6911" y="37866"/>
                </a:moveTo>
                <a:lnTo>
                  <a:pt x="6927" y="37838"/>
                </a:lnTo>
                <a:cubicBezTo>
                  <a:pt x="6061" y="37377"/>
                  <a:pt x="5455" y="36500"/>
                  <a:pt x="5455" y="35455"/>
                </a:cubicBezTo>
                <a:cubicBezTo>
                  <a:pt x="5455" y="34411"/>
                  <a:pt x="6061" y="33527"/>
                  <a:pt x="6927" y="33072"/>
                </a:cubicBezTo>
                <a:lnTo>
                  <a:pt x="6911" y="33038"/>
                </a:lnTo>
                <a:lnTo>
                  <a:pt x="58727" y="5766"/>
                </a:lnTo>
                <a:lnTo>
                  <a:pt x="58744" y="5800"/>
                </a:lnTo>
                <a:cubicBezTo>
                  <a:pt x="59127" y="5600"/>
                  <a:pt x="59538" y="5455"/>
                  <a:pt x="60000" y="5455"/>
                </a:cubicBezTo>
                <a:cubicBezTo>
                  <a:pt x="60461" y="5455"/>
                  <a:pt x="60872" y="5600"/>
                  <a:pt x="61255" y="5800"/>
                </a:cubicBezTo>
                <a:lnTo>
                  <a:pt x="61272" y="5766"/>
                </a:lnTo>
                <a:lnTo>
                  <a:pt x="113088" y="33038"/>
                </a:lnTo>
                <a:lnTo>
                  <a:pt x="113072" y="33072"/>
                </a:lnTo>
                <a:cubicBezTo>
                  <a:pt x="113938" y="33527"/>
                  <a:pt x="114544" y="34411"/>
                  <a:pt x="114544" y="35455"/>
                </a:cubicBezTo>
                <a:cubicBezTo>
                  <a:pt x="114544" y="36500"/>
                  <a:pt x="113938" y="37377"/>
                  <a:pt x="113072" y="37838"/>
                </a:cubicBezTo>
                <a:lnTo>
                  <a:pt x="113088" y="37866"/>
                </a:lnTo>
                <a:lnTo>
                  <a:pt x="61272" y="65138"/>
                </a:lnTo>
                <a:lnTo>
                  <a:pt x="61255" y="65111"/>
                </a:lnTo>
                <a:cubicBezTo>
                  <a:pt x="60872" y="65311"/>
                  <a:pt x="60461" y="65455"/>
                  <a:pt x="60000" y="65455"/>
                </a:cubicBezTo>
                <a:cubicBezTo>
                  <a:pt x="59538" y="65455"/>
                  <a:pt x="59127" y="65311"/>
                  <a:pt x="58744" y="65111"/>
                </a:cubicBezTo>
                <a:lnTo>
                  <a:pt x="58727" y="65138"/>
                </a:lnTo>
                <a:cubicBezTo>
                  <a:pt x="58727" y="65138"/>
                  <a:pt x="6911" y="37866"/>
                  <a:pt x="6911" y="37866"/>
                </a:cubicBezTo>
                <a:close/>
                <a:moveTo>
                  <a:pt x="120000" y="60000"/>
                </a:moveTo>
                <a:cubicBezTo>
                  <a:pt x="120000" y="56855"/>
                  <a:pt x="118211" y="54161"/>
                  <a:pt x="115611" y="52794"/>
                </a:cubicBezTo>
                <a:lnTo>
                  <a:pt x="115627" y="52761"/>
                </a:lnTo>
                <a:lnTo>
                  <a:pt x="106066" y="47727"/>
                </a:lnTo>
                <a:lnTo>
                  <a:pt x="115627" y="42694"/>
                </a:lnTo>
                <a:lnTo>
                  <a:pt x="115611" y="42661"/>
                </a:lnTo>
                <a:cubicBezTo>
                  <a:pt x="118211" y="41294"/>
                  <a:pt x="120000" y="38600"/>
                  <a:pt x="120000" y="35455"/>
                </a:cubicBezTo>
                <a:cubicBezTo>
                  <a:pt x="120000" y="32311"/>
                  <a:pt x="118211" y="29616"/>
                  <a:pt x="115611" y="28250"/>
                </a:cubicBezTo>
                <a:lnTo>
                  <a:pt x="115627" y="28216"/>
                </a:lnTo>
                <a:lnTo>
                  <a:pt x="63811" y="944"/>
                </a:lnTo>
                <a:lnTo>
                  <a:pt x="63794" y="972"/>
                </a:lnTo>
                <a:cubicBezTo>
                  <a:pt x="62655" y="372"/>
                  <a:pt x="61377" y="0"/>
                  <a:pt x="60000" y="0"/>
                </a:cubicBezTo>
                <a:cubicBezTo>
                  <a:pt x="58622" y="0"/>
                  <a:pt x="57344" y="372"/>
                  <a:pt x="56205" y="972"/>
                </a:cubicBezTo>
                <a:lnTo>
                  <a:pt x="56183" y="944"/>
                </a:lnTo>
                <a:lnTo>
                  <a:pt x="4366" y="28216"/>
                </a:lnTo>
                <a:lnTo>
                  <a:pt x="4388" y="28250"/>
                </a:lnTo>
                <a:cubicBezTo>
                  <a:pt x="1788" y="29616"/>
                  <a:pt x="0" y="32311"/>
                  <a:pt x="0" y="35455"/>
                </a:cubicBezTo>
                <a:cubicBezTo>
                  <a:pt x="0" y="38600"/>
                  <a:pt x="1788" y="41294"/>
                  <a:pt x="4388" y="42661"/>
                </a:cubicBezTo>
                <a:lnTo>
                  <a:pt x="4366" y="42694"/>
                </a:lnTo>
                <a:lnTo>
                  <a:pt x="13933" y="47727"/>
                </a:lnTo>
                <a:lnTo>
                  <a:pt x="4366" y="52761"/>
                </a:lnTo>
                <a:lnTo>
                  <a:pt x="4388" y="52794"/>
                </a:lnTo>
                <a:cubicBezTo>
                  <a:pt x="1788" y="54161"/>
                  <a:pt x="0" y="56855"/>
                  <a:pt x="0" y="60000"/>
                </a:cubicBezTo>
                <a:cubicBezTo>
                  <a:pt x="0" y="63144"/>
                  <a:pt x="1788" y="65838"/>
                  <a:pt x="4388" y="67205"/>
                </a:cubicBezTo>
                <a:lnTo>
                  <a:pt x="4366" y="67238"/>
                </a:lnTo>
                <a:lnTo>
                  <a:pt x="13933" y="72272"/>
                </a:lnTo>
                <a:lnTo>
                  <a:pt x="4366" y="77305"/>
                </a:lnTo>
                <a:lnTo>
                  <a:pt x="4388" y="77338"/>
                </a:lnTo>
                <a:cubicBezTo>
                  <a:pt x="1788" y="78705"/>
                  <a:pt x="0" y="81400"/>
                  <a:pt x="0" y="84544"/>
                </a:cubicBezTo>
                <a:cubicBezTo>
                  <a:pt x="0" y="87688"/>
                  <a:pt x="1788" y="90383"/>
                  <a:pt x="4388" y="91750"/>
                </a:cubicBezTo>
                <a:lnTo>
                  <a:pt x="4366" y="91783"/>
                </a:lnTo>
                <a:lnTo>
                  <a:pt x="56183" y="119055"/>
                </a:lnTo>
                <a:lnTo>
                  <a:pt x="56205" y="119027"/>
                </a:lnTo>
                <a:cubicBezTo>
                  <a:pt x="57344" y="119627"/>
                  <a:pt x="58622" y="120000"/>
                  <a:pt x="60000" y="120000"/>
                </a:cubicBezTo>
                <a:cubicBezTo>
                  <a:pt x="61377" y="120000"/>
                  <a:pt x="62655" y="119627"/>
                  <a:pt x="63794" y="119027"/>
                </a:cubicBezTo>
                <a:lnTo>
                  <a:pt x="63811" y="119055"/>
                </a:lnTo>
                <a:lnTo>
                  <a:pt x="115627" y="91783"/>
                </a:lnTo>
                <a:lnTo>
                  <a:pt x="115611" y="91750"/>
                </a:lnTo>
                <a:cubicBezTo>
                  <a:pt x="118211" y="90383"/>
                  <a:pt x="120000" y="87688"/>
                  <a:pt x="120000" y="84544"/>
                </a:cubicBezTo>
                <a:cubicBezTo>
                  <a:pt x="120000" y="81400"/>
                  <a:pt x="118211" y="78705"/>
                  <a:pt x="115611" y="77338"/>
                </a:cubicBezTo>
                <a:lnTo>
                  <a:pt x="115627" y="77305"/>
                </a:lnTo>
                <a:lnTo>
                  <a:pt x="106066" y="72272"/>
                </a:lnTo>
                <a:lnTo>
                  <a:pt x="115627" y="67238"/>
                </a:lnTo>
                <a:lnTo>
                  <a:pt x="115611" y="67205"/>
                </a:lnTo>
                <a:cubicBezTo>
                  <a:pt x="118211" y="65838"/>
                  <a:pt x="120000" y="63144"/>
                  <a:pt x="120000" y="60000"/>
                </a:cubicBezTo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14275" tIns="14275" rIns="14275" bIns="1427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100" b="0" i="0" u="none" strike="noStrike" cap="none">
              <a:solidFill>
                <a:srgbClr val="7F7F7F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7" name="Google Shape;497;p48"/>
          <p:cNvSpPr txBox="1">
            <a:spLocks noGrp="1"/>
          </p:cNvSpPr>
          <p:nvPr>
            <p:ph type="title"/>
          </p:nvPr>
        </p:nvSpPr>
        <p:spPr>
          <a:xfrm>
            <a:off x="668800" y="2365150"/>
            <a:ext cx="7796700" cy="170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Demo</a:t>
            </a:r>
            <a:endParaRPr/>
          </a:p>
        </p:txBody>
      </p:sp>
      <p:sp>
        <p:nvSpPr>
          <p:cNvPr id="498" name="Google Shape;498;p48"/>
          <p:cNvSpPr txBox="1">
            <a:spLocks noGrp="1"/>
          </p:cNvSpPr>
          <p:nvPr>
            <p:ph type="subTitle" idx="1"/>
          </p:nvPr>
        </p:nvSpPr>
        <p:spPr>
          <a:xfrm>
            <a:off x="1740900" y="1801250"/>
            <a:ext cx="5662200" cy="37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03" name="Google Shape;503;p49" descr="SiliconValley-01.jpg"/>
          <p:cNvPicPr preferRelativeResize="0"/>
          <p:nvPr/>
        </p:nvPicPr>
        <p:blipFill rotWithShape="1">
          <a:blip r:embed="rId3">
            <a:alphaModFix/>
          </a:blip>
          <a:srcRect t="1976" r="25810" b="31254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504" name="Google Shape;504;p49"/>
          <p:cNvSpPr/>
          <p:nvPr/>
        </p:nvSpPr>
        <p:spPr>
          <a:xfrm>
            <a:off x="0" y="-25"/>
            <a:ext cx="9144000" cy="5143500"/>
          </a:xfrm>
          <a:prstGeom prst="rect">
            <a:avLst/>
          </a:prstGeom>
          <a:gradFill>
            <a:gsLst>
              <a:gs pos="0">
                <a:srgbClr val="1AB9A5"/>
              </a:gs>
              <a:gs pos="10000">
                <a:srgbClr val="1AB9A5"/>
              </a:gs>
              <a:gs pos="100000">
                <a:srgbClr val="1AB9A5">
                  <a:alpha val="74509"/>
                </a:srgbClr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1800" b="0" i="0" u="none" strike="noStrike" cap="none">
              <a:solidFill>
                <a:srgbClr val="A9DBD6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5" name="Google Shape;505;p49"/>
          <p:cNvSpPr txBox="1"/>
          <p:nvPr/>
        </p:nvSpPr>
        <p:spPr>
          <a:xfrm>
            <a:off x="668800" y="2538500"/>
            <a:ext cx="7796700" cy="152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00">
                <a:solidFill>
                  <a:srgbClr val="00253E"/>
                </a:solidFill>
                <a:latin typeface="Proxima Nova"/>
                <a:ea typeface="Proxima Nova"/>
                <a:cs typeface="Proxima Nova"/>
                <a:sym typeface="Proxima Nova"/>
              </a:rPr>
              <a:t>Transforming How The World Builds Software</a:t>
            </a:r>
            <a:endParaRPr sz="2500">
              <a:solidFill>
                <a:srgbClr val="00253E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cxnSp>
        <p:nvCxnSpPr>
          <p:cNvPr id="506" name="Google Shape;506;p49"/>
          <p:cNvCxnSpPr/>
          <p:nvPr/>
        </p:nvCxnSpPr>
        <p:spPr>
          <a:xfrm>
            <a:off x="4202557" y="2323836"/>
            <a:ext cx="738900" cy="0"/>
          </a:xfrm>
          <a:prstGeom prst="straightConnector1">
            <a:avLst/>
          </a:prstGeom>
          <a:noFill/>
          <a:ln w="38100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</p:cxnSp>
      <p:grpSp>
        <p:nvGrpSpPr>
          <p:cNvPr id="507" name="Google Shape;507;p49"/>
          <p:cNvGrpSpPr/>
          <p:nvPr/>
        </p:nvGrpSpPr>
        <p:grpSpPr>
          <a:xfrm>
            <a:off x="3681215" y="1516127"/>
            <a:ext cx="1866239" cy="437131"/>
            <a:chOff x="1841475" y="2392725"/>
            <a:chExt cx="3928925" cy="920275"/>
          </a:xfrm>
        </p:grpSpPr>
        <p:sp>
          <p:nvSpPr>
            <p:cNvPr id="508" name="Google Shape;508;p49"/>
            <p:cNvSpPr/>
            <p:nvPr/>
          </p:nvSpPr>
          <p:spPr>
            <a:xfrm>
              <a:off x="2574175" y="2392725"/>
              <a:ext cx="139950" cy="905175"/>
            </a:xfrm>
            <a:custGeom>
              <a:avLst/>
              <a:gdLst/>
              <a:ahLst/>
              <a:cxnLst/>
              <a:rect l="l" t="t" r="r" b="b"/>
              <a:pathLst>
                <a:path w="5598" h="36207" extrusionOk="0">
                  <a:moveTo>
                    <a:pt x="1" y="0"/>
                  </a:moveTo>
                  <a:lnTo>
                    <a:pt x="1" y="5411"/>
                  </a:lnTo>
                  <a:lnTo>
                    <a:pt x="5575" y="5411"/>
                  </a:lnTo>
                  <a:lnTo>
                    <a:pt x="5575" y="0"/>
                  </a:lnTo>
                  <a:close/>
                  <a:moveTo>
                    <a:pt x="1" y="9383"/>
                  </a:moveTo>
                  <a:lnTo>
                    <a:pt x="1" y="36206"/>
                  </a:lnTo>
                  <a:lnTo>
                    <a:pt x="5598" y="36206"/>
                  </a:lnTo>
                  <a:lnTo>
                    <a:pt x="5598" y="938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" name="Google Shape;509;p49"/>
            <p:cNvSpPr/>
            <p:nvPr/>
          </p:nvSpPr>
          <p:spPr>
            <a:xfrm>
              <a:off x="2816875" y="2626700"/>
              <a:ext cx="703700" cy="686300"/>
            </a:xfrm>
            <a:custGeom>
              <a:avLst/>
              <a:gdLst/>
              <a:ahLst/>
              <a:cxnLst/>
              <a:rect l="l" t="t" r="r" b="b"/>
              <a:pathLst>
                <a:path w="28148" h="27452" extrusionOk="0">
                  <a:moveTo>
                    <a:pt x="0" y="0"/>
                  </a:moveTo>
                  <a:lnTo>
                    <a:pt x="0" y="3949"/>
                  </a:lnTo>
                  <a:lnTo>
                    <a:pt x="2601" y="3949"/>
                  </a:lnTo>
                  <a:lnTo>
                    <a:pt x="9081" y="23201"/>
                  </a:lnTo>
                  <a:cubicBezTo>
                    <a:pt x="10103" y="26151"/>
                    <a:pt x="11821" y="27451"/>
                    <a:pt x="14701" y="27451"/>
                  </a:cubicBezTo>
                  <a:cubicBezTo>
                    <a:pt x="16629" y="27451"/>
                    <a:pt x="19021" y="26987"/>
                    <a:pt x="20368" y="23201"/>
                  </a:cubicBezTo>
                  <a:lnTo>
                    <a:pt x="28148" y="0"/>
                  </a:lnTo>
                  <a:lnTo>
                    <a:pt x="22783" y="0"/>
                  </a:lnTo>
                  <a:lnTo>
                    <a:pt x="15978" y="21529"/>
                  </a:lnTo>
                  <a:cubicBezTo>
                    <a:pt x="15723" y="22458"/>
                    <a:pt x="15537" y="23015"/>
                    <a:pt x="14701" y="23015"/>
                  </a:cubicBezTo>
                  <a:cubicBezTo>
                    <a:pt x="13888" y="23015"/>
                    <a:pt x="13703" y="22458"/>
                    <a:pt x="13424" y="21529"/>
                  </a:cubicBezTo>
                  <a:lnTo>
                    <a:pt x="671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" name="Google Shape;510;p49"/>
            <p:cNvSpPr/>
            <p:nvPr/>
          </p:nvSpPr>
          <p:spPr>
            <a:xfrm>
              <a:off x="3557125" y="2626700"/>
              <a:ext cx="614900" cy="685700"/>
            </a:xfrm>
            <a:custGeom>
              <a:avLst/>
              <a:gdLst/>
              <a:ahLst/>
              <a:cxnLst/>
              <a:rect l="l" t="t" r="r" b="b"/>
              <a:pathLst>
                <a:path w="24596" h="27428" extrusionOk="0">
                  <a:moveTo>
                    <a:pt x="12310" y="4436"/>
                  </a:moveTo>
                  <a:cubicBezTo>
                    <a:pt x="16676" y="4436"/>
                    <a:pt x="19347" y="7711"/>
                    <a:pt x="19347" y="11636"/>
                  </a:cubicBezTo>
                  <a:lnTo>
                    <a:pt x="19347" y="15839"/>
                  </a:lnTo>
                  <a:cubicBezTo>
                    <a:pt x="19347" y="19764"/>
                    <a:pt x="16653" y="23039"/>
                    <a:pt x="12310" y="23039"/>
                  </a:cubicBezTo>
                  <a:cubicBezTo>
                    <a:pt x="7851" y="23039"/>
                    <a:pt x="5296" y="19764"/>
                    <a:pt x="5319" y="15839"/>
                  </a:cubicBezTo>
                  <a:lnTo>
                    <a:pt x="5319" y="11636"/>
                  </a:lnTo>
                  <a:cubicBezTo>
                    <a:pt x="5319" y="7711"/>
                    <a:pt x="7735" y="4436"/>
                    <a:pt x="12310" y="4436"/>
                  </a:cubicBezTo>
                  <a:close/>
                  <a:moveTo>
                    <a:pt x="12310" y="0"/>
                  </a:moveTo>
                  <a:cubicBezTo>
                    <a:pt x="5087" y="0"/>
                    <a:pt x="1" y="4785"/>
                    <a:pt x="47" y="11612"/>
                  </a:cubicBezTo>
                  <a:lnTo>
                    <a:pt x="47" y="15816"/>
                  </a:lnTo>
                  <a:cubicBezTo>
                    <a:pt x="47" y="22644"/>
                    <a:pt x="5087" y="27428"/>
                    <a:pt x="12310" y="27428"/>
                  </a:cubicBezTo>
                  <a:cubicBezTo>
                    <a:pt x="19556" y="27428"/>
                    <a:pt x="24595" y="22644"/>
                    <a:pt x="24595" y="15816"/>
                  </a:cubicBezTo>
                  <a:lnTo>
                    <a:pt x="24595" y="11612"/>
                  </a:lnTo>
                  <a:cubicBezTo>
                    <a:pt x="24595" y="4785"/>
                    <a:pt x="19556" y="0"/>
                    <a:pt x="1231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" name="Google Shape;511;p49"/>
            <p:cNvSpPr/>
            <p:nvPr/>
          </p:nvSpPr>
          <p:spPr>
            <a:xfrm>
              <a:off x="4732275" y="2617400"/>
              <a:ext cx="582350" cy="679925"/>
            </a:xfrm>
            <a:custGeom>
              <a:avLst/>
              <a:gdLst/>
              <a:ahLst/>
              <a:cxnLst/>
              <a:rect l="l" t="t" r="r" b="b"/>
              <a:pathLst>
                <a:path w="23294" h="27197" extrusionOk="0">
                  <a:moveTo>
                    <a:pt x="11914" y="1"/>
                  </a:moveTo>
                  <a:cubicBezTo>
                    <a:pt x="4552" y="1"/>
                    <a:pt x="0" y="4646"/>
                    <a:pt x="0" y="12101"/>
                  </a:cubicBezTo>
                  <a:lnTo>
                    <a:pt x="0" y="15027"/>
                  </a:lnTo>
                  <a:cubicBezTo>
                    <a:pt x="0" y="22482"/>
                    <a:pt x="4552" y="27196"/>
                    <a:pt x="11914" y="27196"/>
                  </a:cubicBezTo>
                  <a:cubicBezTo>
                    <a:pt x="12077" y="27196"/>
                    <a:pt x="13377" y="27196"/>
                    <a:pt x="13958" y="27127"/>
                  </a:cubicBezTo>
                  <a:lnTo>
                    <a:pt x="13958" y="22644"/>
                  </a:lnTo>
                  <a:cubicBezTo>
                    <a:pt x="13726" y="22644"/>
                    <a:pt x="12054" y="22691"/>
                    <a:pt x="11914" y="22691"/>
                  </a:cubicBezTo>
                  <a:cubicBezTo>
                    <a:pt x="7896" y="22691"/>
                    <a:pt x="5226" y="19625"/>
                    <a:pt x="5226" y="15027"/>
                  </a:cubicBezTo>
                  <a:lnTo>
                    <a:pt x="5226" y="12101"/>
                  </a:lnTo>
                  <a:cubicBezTo>
                    <a:pt x="5226" y="7502"/>
                    <a:pt x="7920" y="4437"/>
                    <a:pt x="11914" y="4437"/>
                  </a:cubicBezTo>
                  <a:cubicBezTo>
                    <a:pt x="13702" y="4437"/>
                    <a:pt x="16443" y="4576"/>
                    <a:pt x="17395" y="4785"/>
                  </a:cubicBezTo>
                  <a:lnTo>
                    <a:pt x="17674" y="4831"/>
                  </a:lnTo>
                  <a:lnTo>
                    <a:pt x="17674" y="27196"/>
                  </a:lnTo>
                  <a:lnTo>
                    <a:pt x="23271" y="27196"/>
                  </a:lnTo>
                  <a:lnTo>
                    <a:pt x="23271" y="2137"/>
                  </a:lnTo>
                  <a:cubicBezTo>
                    <a:pt x="23294" y="1673"/>
                    <a:pt x="23294" y="1510"/>
                    <a:pt x="22272" y="1232"/>
                  </a:cubicBezTo>
                  <a:cubicBezTo>
                    <a:pt x="19485" y="512"/>
                    <a:pt x="15119" y="1"/>
                    <a:pt x="1191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" name="Google Shape;512;p49"/>
            <p:cNvSpPr/>
            <p:nvPr/>
          </p:nvSpPr>
          <p:spPr>
            <a:xfrm>
              <a:off x="5448725" y="2392725"/>
              <a:ext cx="139950" cy="905175"/>
            </a:xfrm>
            <a:custGeom>
              <a:avLst/>
              <a:gdLst/>
              <a:ahLst/>
              <a:cxnLst/>
              <a:rect l="l" t="t" r="r" b="b"/>
              <a:pathLst>
                <a:path w="5598" h="36207" extrusionOk="0">
                  <a:moveTo>
                    <a:pt x="1" y="0"/>
                  </a:moveTo>
                  <a:lnTo>
                    <a:pt x="1" y="36206"/>
                  </a:lnTo>
                  <a:lnTo>
                    <a:pt x="5598" y="36206"/>
                  </a:lnTo>
                  <a:lnTo>
                    <a:pt x="559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" name="Google Shape;513;p49"/>
            <p:cNvSpPr/>
            <p:nvPr/>
          </p:nvSpPr>
          <p:spPr>
            <a:xfrm>
              <a:off x="1841475" y="2392725"/>
              <a:ext cx="617775" cy="904600"/>
            </a:xfrm>
            <a:custGeom>
              <a:avLst/>
              <a:gdLst/>
              <a:ahLst/>
              <a:cxnLst/>
              <a:rect l="l" t="t" r="r" b="b"/>
              <a:pathLst>
                <a:path w="24711" h="36184" extrusionOk="0">
                  <a:moveTo>
                    <a:pt x="0" y="0"/>
                  </a:moveTo>
                  <a:lnTo>
                    <a:pt x="0" y="36183"/>
                  </a:lnTo>
                  <a:lnTo>
                    <a:pt x="5806" y="36183"/>
                  </a:lnTo>
                  <a:lnTo>
                    <a:pt x="5806" y="5040"/>
                  </a:lnTo>
                  <a:lnTo>
                    <a:pt x="9220" y="5040"/>
                  </a:lnTo>
                  <a:cubicBezTo>
                    <a:pt x="9940" y="5040"/>
                    <a:pt x="10544" y="5063"/>
                    <a:pt x="11194" y="5086"/>
                  </a:cubicBezTo>
                  <a:cubicBezTo>
                    <a:pt x="16234" y="5179"/>
                    <a:pt x="18695" y="7176"/>
                    <a:pt x="18695" y="11101"/>
                  </a:cubicBezTo>
                  <a:lnTo>
                    <a:pt x="18695" y="11543"/>
                  </a:lnTo>
                  <a:cubicBezTo>
                    <a:pt x="18695" y="15165"/>
                    <a:pt x="16698" y="17581"/>
                    <a:pt x="11217" y="17581"/>
                  </a:cubicBezTo>
                  <a:lnTo>
                    <a:pt x="9592" y="17581"/>
                  </a:lnTo>
                  <a:lnTo>
                    <a:pt x="9592" y="22458"/>
                  </a:lnTo>
                  <a:cubicBezTo>
                    <a:pt x="10172" y="22481"/>
                    <a:pt x="10683" y="22504"/>
                    <a:pt x="11240" y="22504"/>
                  </a:cubicBezTo>
                  <a:cubicBezTo>
                    <a:pt x="19137" y="22504"/>
                    <a:pt x="24710" y="19392"/>
                    <a:pt x="24710" y="11612"/>
                  </a:cubicBezTo>
                  <a:lnTo>
                    <a:pt x="24710" y="11148"/>
                  </a:lnTo>
                  <a:cubicBezTo>
                    <a:pt x="24687" y="3019"/>
                    <a:pt x="18626" y="0"/>
                    <a:pt x="982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" name="Google Shape;514;p49"/>
            <p:cNvSpPr/>
            <p:nvPr/>
          </p:nvSpPr>
          <p:spPr>
            <a:xfrm>
              <a:off x="4278825" y="2482125"/>
              <a:ext cx="369275" cy="814025"/>
            </a:xfrm>
            <a:custGeom>
              <a:avLst/>
              <a:gdLst/>
              <a:ahLst/>
              <a:cxnLst/>
              <a:rect l="l" t="t" r="r" b="b"/>
              <a:pathLst>
                <a:path w="14771" h="32561" extrusionOk="0">
                  <a:moveTo>
                    <a:pt x="5667" y="1"/>
                  </a:moveTo>
                  <a:lnTo>
                    <a:pt x="0" y="744"/>
                  </a:lnTo>
                  <a:lnTo>
                    <a:pt x="0" y="25710"/>
                  </a:lnTo>
                  <a:cubicBezTo>
                    <a:pt x="0" y="30447"/>
                    <a:pt x="2346" y="32561"/>
                    <a:pt x="7618" y="32561"/>
                  </a:cubicBezTo>
                  <a:lnTo>
                    <a:pt x="14771" y="32561"/>
                  </a:lnTo>
                  <a:lnTo>
                    <a:pt x="14771" y="28241"/>
                  </a:lnTo>
                  <a:lnTo>
                    <a:pt x="9499" y="28241"/>
                  </a:lnTo>
                  <a:cubicBezTo>
                    <a:pt x="7223" y="28241"/>
                    <a:pt x="5667" y="28148"/>
                    <a:pt x="5667" y="25710"/>
                  </a:cubicBezTo>
                  <a:lnTo>
                    <a:pt x="5667" y="10103"/>
                  </a:lnTo>
                  <a:lnTo>
                    <a:pt x="14771" y="10103"/>
                  </a:lnTo>
                  <a:lnTo>
                    <a:pt x="14771" y="5783"/>
                  </a:lnTo>
                  <a:lnTo>
                    <a:pt x="5667" y="5783"/>
                  </a:lnTo>
                  <a:lnTo>
                    <a:pt x="566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" name="Google Shape;515;p49"/>
            <p:cNvSpPr/>
            <p:nvPr/>
          </p:nvSpPr>
          <p:spPr>
            <a:xfrm>
              <a:off x="5652525" y="3180600"/>
              <a:ext cx="117875" cy="117300"/>
            </a:xfrm>
            <a:custGeom>
              <a:avLst/>
              <a:gdLst/>
              <a:ahLst/>
              <a:cxnLst/>
              <a:rect l="l" t="t" r="r" b="b"/>
              <a:pathLst>
                <a:path w="4715" h="4692" extrusionOk="0">
                  <a:moveTo>
                    <a:pt x="2230" y="1277"/>
                  </a:moveTo>
                  <a:cubicBezTo>
                    <a:pt x="2741" y="1277"/>
                    <a:pt x="2973" y="1463"/>
                    <a:pt x="2973" y="1812"/>
                  </a:cubicBezTo>
                  <a:cubicBezTo>
                    <a:pt x="2973" y="2160"/>
                    <a:pt x="2741" y="2369"/>
                    <a:pt x="2299" y="2369"/>
                  </a:cubicBezTo>
                  <a:lnTo>
                    <a:pt x="1812" y="2369"/>
                  </a:lnTo>
                  <a:lnTo>
                    <a:pt x="1812" y="1277"/>
                  </a:lnTo>
                  <a:close/>
                  <a:moveTo>
                    <a:pt x="1580" y="1045"/>
                  </a:moveTo>
                  <a:lnTo>
                    <a:pt x="1580" y="3553"/>
                  </a:lnTo>
                  <a:lnTo>
                    <a:pt x="1858" y="3553"/>
                  </a:lnTo>
                  <a:lnTo>
                    <a:pt x="1858" y="2601"/>
                  </a:lnTo>
                  <a:lnTo>
                    <a:pt x="2462" y="2578"/>
                  </a:lnTo>
                  <a:lnTo>
                    <a:pt x="3089" y="3553"/>
                  </a:lnTo>
                  <a:lnTo>
                    <a:pt x="3391" y="3553"/>
                  </a:lnTo>
                  <a:lnTo>
                    <a:pt x="2741" y="2508"/>
                  </a:lnTo>
                  <a:cubicBezTo>
                    <a:pt x="3019" y="2392"/>
                    <a:pt x="3252" y="2160"/>
                    <a:pt x="3252" y="1788"/>
                  </a:cubicBezTo>
                  <a:cubicBezTo>
                    <a:pt x="3252" y="1324"/>
                    <a:pt x="2927" y="1045"/>
                    <a:pt x="2299" y="1045"/>
                  </a:cubicBezTo>
                  <a:close/>
                  <a:moveTo>
                    <a:pt x="2346" y="302"/>
                  </a:moveTo>
                  <a:cubicBezTo>
                    <a:pt x="3461" y="302"/>
                    <a:pt x="4343" y="1231"/>
                    <a:pt x="4343" y="2323"/>
                  </a:cubicBezTo>
                  <a:cubicBezTo>
                    <a:pt x="4343" y="3414"/>
                    <a:pt x="3461" y="4320"/>
                    <a:pt x="2346" y="4320"/>
                  </a:cubicBezTo>
                  <a:cubicBezTo>
                    <a:pt x="1254" y="4320"/>
                    <a:pt x="349" y="3414"/>
                    <a:pt x="349" y="2323"/>
                  </a:cubicBezTo>
                  <a:cubicBezTo>
                    <a:pt x="349" y="1208"/>
                    <a:pt x="1254" y="302"/>
                    <a:pt x="2346" y="302"/>
                  </a:cubicBezTo>
                  <a:close/>
                  <a:moveTo>
                    <a:pt x="2346" y="0"/>
                  </a:moveTo>
                  <a:cubicBezTo>
                    <a:pt x="1045" y="0"/>
                    <a:pt x="0" y="1045"/>
                    <a:pt x="0" y="2346"/>
                  </a:cubicBezTo>
                  <a:cubicBezTo>
                    <a:pt x="0" y="3623"/>
                    <a:pt x="1045" y="4691"/>
                    <a:pt x="2346" y="4691"/>
                  </a:cubicBezTo>
                  <a:cubicBezTo>
                    <a:pt x="3670" y="4691"/>
                    <a:pt x="4715" y="3623"/>
                    <a:pt x="4715" y="2346"/>
                  </a:cubicBezTo>
                  <a:cubicBezTo>
                    <a:pt x="4715" y="1045"/>
                    <a:pt x="3670" y="0"/>
                    <a:pt x="234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16" name="Google Shape;516;p49"/>
          <p:cNvSpPr txBox="1"/>
          <p:nvPr/>
        </p:nvSpPr>
        <p:spPr>
          <a:xfrm>
            <a:off x="5133546" y="4782050"/>
            <a:ext cx="3926100" cy="19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© Copyright 2017 Pivotal Software, Inc. All rights Reserved.</a:t>
            </a:r>
            <a:endParaRPr sz="600">
              <a:solidFill>
                <a:schemeClr val="dk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" name="Google Shape;389;p38"/>
          <p:cNvSpPr txBox="1">
            <a:spLocks noGrp="1"/>
          </p:cNvSpPr>
          <p:nvPr>
            <p:ph type="title"/>
          </p:nvPr>
        </p:nvSpPr>
        <p:spPr>
          <a:xfrm>
            <a:off x="192475" y="151275"/>
            <a:ext cx="8663100" cy="393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Distributed Services Challenges</a:t>
            </a:r>
            <a:endParaRPr/>
          </a:p>
        </p:txBody>
      </p:sp>
      <p:sp>
        <p:nvSpPr>
          <p:cNvPr id="390" name="Google Shape;390;p38"/>
          <p:cNvSpPr txBox="1">
            <a:spLocks noGrp="1"/>
          </p:cNvSpPr>
          <p:nvPr>
            <p:ph type="body" idx="1"/>
          </p:nvPr>
        </p:nvSpPr>
        <p:spPr>
          <a:xfrm>
            <a:off x="915400" y="824200"/>
            <a:ext cx="7333200" cy="3769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100"/>
              <a:buFont typeface="Arial"/>
              <a:buNone/>
            </a:pPr>
            <a:r>
              <a:rPr lang="en-US" sz="1800" b="1">
                <a:solidFill>
                  <a:schemeClr val="lt2"/>
                </a:solidFill>
              </a:rPr>
              <a:t>Service Discovery is one of the key tenets of a microservice based architecture.</a:t>
            </a:r>
            <a:br>
              <a:rPr lang="en-US" sz="1800" b="1">
                <a:solidFill>
                  <a:schemeClr val="lt2"/>
                </a:solidFill>
              </a:rPr>
            </a:br>
            <a:br>
              <a:rPr lang="en-US" sz="1800" b="1">
                <a:solidFill>
                  <a:schemeClr val="lt2"/>
                </a:solidFill>
              </a:rPr>
            </a:br>
            <a:r>
              <a:rPr lang="en-US" sz="1800" b="1">
                <a:solidFill>
                  <a:schemeClr val="lt2"/>
                </a:solidFill>
              </a:rPr>
              <a:t>In distributed systems, dependencies are external services</a:t>
            </a:r>
            <a:br>
              <a:rPr lang="en-US" sz="1800" b="1">
                <a:solidFill>
                  <a:schemeClr val="lt2"/>
                </a:solidFill>
              </a:rPr>
            </a:br>
            <a:br>
              <a:rPr lang="en-US" sz="1800" b="1">
                <a:solidFill>
                  <a:schemeClr val="lt2"/>
                </a:solidFill>
              </a:rPr>
            </a:br>
            <a:r>
              <a:rPr lang="en-US" sz="1800" b="1">
                <a:solidFill>
                  <a:schemeClr val="lt2"/>
                </a:solidFill>
              </a:rPr>
              <a:t>Trying to hand configure each client or use some form of convention can be very difficult to do and can be very brittle.</a:t>
            </a:r>
            <a:br>
              <a:rPr lang="en-US" sz="1800" b="1">
                <a:solidFill>
                  <a:schemeClr val="lt2"/>
                </a:solidFill>
              </a:rPr>
            </a:br>
            <a:br>
              <a:rPr lang="en-US" sz="1800" b="1">
                <a:solidFill>
                  <a:schemeClr val="lt2"/>
                </a:solidFill>
              </a:rPr>
            </a:br>
            <a:r>
              <a:rPr lang="en-US" sz="1800" b="1">
                <a:solidFill>
                  <a:schemeClr val="lt2"/>
                </a:solidFill>
              </a:rPr>
              <a:t>How have we discovered services in the past?</a:t>
            </a:r>
            <a:endParaRPr/>
          </a:p>
          <a:p>
            <a:pPr marL="457200" lvl="0" indent="-317500" algn="l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roxima Nova"/>
              <a:buChar char="●"/>
            </a:pPr>
            <a:r>
              <a:rPr lang="en-US"/>
              <a:t>Service Locators</a:t>
            </a:r>
            <a:endParaRPr/>
          </a:p>
          <a:p>
            <a:pPr marL="457200" lvl="0" indent="-317500" algn="l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roxima Nova"/>
              <a:buChar char="●"/>
            </a:pPr>
            <a:r>
              <a:rPr lang="en-US"/>
              <a:t>Dependency Injection</a:t>
            </a:r>
            <a:endParaRPr/>
          </a:p>
          <a:p>
            <a:pPr marL="457200" lvl="0" indent="-317500" algn="l" rtl="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400"/>
              <a:buFont typeface="Proxima Nova"/>
              <a:buChar char="●"/>
            </a:pPr>
            <a:r>
              <a:rPr lang="en-US"/>
              <a:t>Service Registries</a:t>
            </a:r>
            <a:br>
              <a:rPr lang="en-US"/>
            </a:br>
            <a:br>
              <a:rPr lang="en-US"/>
            </a:b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5" name="Google Shape;395;p39"/>
          <p:cNvSpPr txBox="1">
            <a:spLocks noGrp="1"/>
          </p:cNvSpPr>
          <p:nvPr>
            <p:ph type="title"/>
          </p:nvPr>
        </p:nvSpPr>
        <p:spPr>
          <a:xfrm>
            <a:off x="192475" y="151275"/>
            <a:ext cx="8663100" cy="393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Spring Cloud Config</a:t>
            </a:r>
            <a:endParaRPr/>
          </a:p>
        </p:txBody>
      </p:sp>
      <p:pic>
        <p:nvPicPr>
          <p:cNvPr id="396" name="Google Shape;396;p39"/>
          <p:cNvPicPr preferRelativeResize="0">
            <a:picLocks noGrp="1"/>
          </p:cNvPicPr>
          <p:nvPr>
            <p:ph type="body" idx="1"/>
          </p:nvPr>
        </p:nvPicPr>
        <p:blipFill rotWithShape="1">
          <a:blip r:embed="rId3">
            <a:alphaModFix/>
          </a:blip>
          <a:srcRect l="-80" r="-291"/>
          <a:stretch/>
        </p:blipFill>
        <p:spPr>
          <a:xfrm>
            <a:off x="457199" y="952500"/>
            <a:ext cx="8229600" cy="3429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1" name="Google Shape;401;p40"/>
          <p:cNvSpPr txBox="1">
            <a:spLocks noGrp="1"/>
          </p:cNvSpPr>
          <p:nvPr>
            <p:ph type="title"/>
          </p:nvPr>
        </p:nvSpPr>
        <p:spPr>
          <a:xfrm>
            <a:off x="192475" y="151275"/>
            <a:ext cx="8663100" cy="393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Spring Cloud Service Registry</a:t>
            </a:r>
            <a:endParaRPr/>
          </a:p>
        </p:txBody>
      </p:sp>
      <p:sp>
        <p:nvSpPr>
          <p:cNvPr id="402" name="Google Shape;402;p40"/>
          <p:cNvSpPr txBox="1">
            <a:spLocks noGrp="1"/>
          </p:cNvSpPr>
          <p:nvPr>
            <p:ph type="body" idx="1"/>
          </p:nvPr>
        </p:nvSpPr>
        <p:spPr>
          <a:xfrm>
            <a:off x="915400" y="824200"/>
            <a:ext cx="7333200" cy="3769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100"/>
              <a:buFont typeface="Arial"/>
              <a:buNone/>
            </a:pPr>
            <a:r>
              <a:rPr lang="en-US" sz="1800" b="1">
                <a:solidFill>
                  <a:schemeClr val="lt2"/>
                </a:solidFill>
              </a:rPr>
              <a:t>Provides an HTTP interface + client libs for client registry/discovery</a:t>
            </a:r>
            <a:br>
              <a:rPr lang="en-US" sz="1800" b="1">
                <a:solidFill>
                  <a:schemeClr val="lt2"/>
                </a:solidFill>
              </a:rPr>
            </a:br>
            <a:br>
              <a:rPr lang="en-US" sz="1800" b="1">
                <a:solidFill>
                  <a:schemeClr val="lt2"/>
                </a:solidFill>
              </a:rPr>
            </a:br>
            <a:r>
              <a:rPr lang="en-US" sz="1800" b="1">
                <a:solidFill>
                  <a:schemeClr val="lt2"/>
                </a:solidFill>
              </a:rPr>
              <a:t>Registry server collects heartbeats, maintains registry of available services/instances, exchanges registries with local peers + other “zones”</a:t>
            </a:r>
            <a:br>
              <a:rPr lang="en-US" sz="1800" b="1">
                <a:solidFill>
                  <a:schemeClr val="lt2"/>
                </a:solidFill>
              </a:rPr>
            </a:br>
            <a:br>
              <a:rPr lang="en-US" sz="1800" b="1">
                <a:solidFill>
                  <a:schemeClr val="lt2"/>
                </a:solidFill>
              </a:rPr>
            </a:br>
            <a:r>
              <a:rPr lang="en-US" sz="1800" b="1">
                <a:solidFill>
                  <a:schemeClr val="lt2"/>
                </a:solidFill>
              </a:rPr>
              <a:t>Registry contains detailed information about each service</a:t>
            </a:r>
            <a:endParaRPr/>
          </a:p>
          <a:p>
            <a:pPr marL="457200" lvl="0" indent="-317500" algn="l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roxima Nova"/>
              <a:buChar char="●"/>
            </a:pPr>
            <a:r>
              <a:rPr lang="en-US"/>
              <a:t>Service name, Host &amp; port of each instance</a:t>
            </a:r>
            <a:endParaRPr/>
          </a:p>
          <a:p>
            <a:pPr marL="457200" lvl="0" indent="-317500" algn="l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roxima Nova"/>
              <a:buChar char="●"/>
            </a:pPr>
            <a:r>
              <a:rPr lang="en-US"/>
              <a:t>Health indicator, URLs (health, homepage, etc)</a:t>
            </a:r>
            <a:endParaRPr/>
          </a:p>
          <a:p>
            <a:pPr marL="0" lvl="0" indent="0" algn="l" rtl="0">
              <a:spcBef>
                <a:spcPts val="1000"/>
              </a:spcBef>
              <a:spcAft>
                <a:spcPts val="1000"/>
              </a:spcAft>
              <a:buNone/>
            </a:pPr>
            <a:r>
              <a:rPr lang="en-US" sz="1800" b="1">
                <a:solidFill>
                  <a:schemeClr val="lt2"/>
                </a:solidFill>
              </a:rPr>
              <a:t>Embeddable easily in a Spring Boot application using @EnableEurekaServer and @EnableDiscoveryClient</a:t>
            </a:r>
            <a:br>
              <a:rPr lang="en-US" sz="1800" b="1">
                <a:solidFill>
                  <a:schemeClr val="lt2"/>
                </a:solidFill>
              </a:rPr>
            </a:br>
            <a:br>
              <a:rPr lang="en-US" sz="1800" b="1">
                <a:solidFill>
                  <a:schemeClr val="lt2"/>
                </a:solidFill>
              </a:rPr>
            </a:br>
            <a:br>
              <a:rPr lang="en-US"/>
            </a:br>
            <a:br>
              <a:rPr lang="en-US"/>
            </a:br>
            <a:br>
              <a:rPr lang="en-US"/>
            </a:b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7" name="Google Shape;407;p41"/>
          <p:cNvSpPr txBox="1">
            <a:spLocks noGrp="1"/>
          </p:cNvSpPr>
          <p:nvPr>
            <p:ph type="title"/>
          </p:nvPr>
        </p:nvSpPr>
        <p:spPr>
          <a:xfrm>
            <a:off x="192475" y="151275"/>
            <a:ext cx="8663100" cy="393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Service Registry – Availability Zones</a:t>
            </a:r>
            <a:br>
              <a:rPr lang="en-US"/>
            </a:br>
            <a:endParaRPr/>
          </a:p>
        </p:txBody>
      </p:sp>
      <p:sp>
        <p:nvSpPr>
          <p:cNvPr id="408" name="Google Shape;408;p41"/>
          <p:cNvSpPr/>
          <p:nvPr/>
        </p:nvSpPr>
        <p:spPr>
          <a:xfrm>
            <a:off x="274320" y="1168400"/>
            <a:ext cx="4165500" cy="3312300"/>
          </a:xfrm>
          <a:prstGeom prst="rect">
            <a:avLst/>
          </a:prstGeom>
          <a:noFill/>
          <a:ln w="9525" cap="flat" cmpd="sng">
            <a:solidFill>
              <a:schemeClr val="accent2"/>
            </a:solidFill>
            <a:prstDash val="dash"/>
            <a:round/>
            <a:headEnd type="none" w="sm" len="sm"/>
            <a:tailEnd type="none" w="sm" len="sm"/>
          </a:ln>
          <a:effectLst>
            <a:outerShdw blurRad="40000" dist="23000" dir="5400000" rotWithShape="0">
              <a:srgbClr val="000000">
                <a:alpha val="349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409" name="Google Shape;409;p41"/>
          <p:cNvGrpSpPr/>
          <p:nvPr/>
        </p:nvGrpSpPr>
        <p:grpSpPr>
          <a:xfrm>
            <a:off x="457198" y="1168400"/>
            <a:ext cx="8656440" cy="3312300"/>
            <a:chOff x="457198" y="1168400"/>
            <a:chExt cx="8656440" cy="3312300"/>
          </a:xfrm>
        </p:grpSpPr>
        <p:sp>
          <p:nvSpPr>
            <p:cNvPr id="410" name="Google Shape;410;p41"/>
            <p:cNvSpPr/>
            <p:nvPr/>
          </p:nvSpPr>
          <p:spPr>
            <a:xfrm>
              <a:off x="2834640" y="1473200"/>
              <a:ext cx="1016100" cy="538500"/>
            </a:xfrm>
            <a:prstGeom prst="rect">
              <a:avLst/>
            </a:prstGeom>
            <a:gradFill>
              <a:gsLst>
                <a:gs pos="0">
                  <a:srgbClr val="3E7FCD"/>
                </a:gs>
                <a:gs pos="99000">
                  <a:srgbClr val="3E7FCD"/>
                </a:gs>
                <a:gs pos="100000">
                  <a:srgbClr val="96C0FF"/>
                </a:gs>
              </a:gsLst>
              <a:lin ang="16200038" scaled="0"/>
            </a:gra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40000" dist="23000" dir="5400000" rotWithShape="0">
                <a:srgbClr val="000000">
                  <a:alpha val="349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1" name="Google Shape;411;p41"/>
            <p:cNvSpPr/>
            <p:nvPr/>
          </p:nvSpPr>
          <p:spPr>
            <a:xfrm>
              <a:off x="4734560" y="1168400"/>
              <a:ext cx="4165500" cy="3312300"/>
            </a:xfrm>
            <a:prstGeom prst="rect">
              <a:avLst/>
            </a:prstGeom>
            <a:noFill/>
            <a:ln w="9525" cap="flat" cmpd="sng">
              <a:solidFill>
                <a:schemeClr val="accent2"/>
              </a:solidFill>
              <a:prstDash val="dash"/>
              <a:round/>
              <a:headEnd type="none" w="sm" len="sm"/>
              <a:tailEnd type="none" w="sm" len="sm"/>
            </a:ln>
            <a:effectLst>
              <a:outerShdw blurRad="40000" dist="23000" dir="5400000" rotWithShape="0">
                <a:srgbClr val="000000">
                  <a:alpha val="349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2" name="Google Shape;412;p41"/>
            <p:cNvSpPr/>
            <p:nvPr/>
          </p:nvSpPr>
          <p:spPr>
            <a:xfrm>
              <a:off x="2987040" y="1625600"/>
              <a:ext cx="1016100" cy="538500"/>
            </a:xfrm>
            <a:prstGeom prst="rect">
              <a:avLst/>
            </a:prstGeom>
            <a:gradFill>
              <a:gsLst>
                <a:gs pos="0">
                  <a:srgbClr val="3E7FCD"/>
                </a:gs>
                <a:gs pos="99000">
                  <a:srgbClr val="3E7FCD"/>
                </a:gs>
                <a:gs pos="100000">
                  <a:srgbClr val="96C0FF"/>
                </a:gs>
              </a:gsLst>
              <a:lin ang="16200038" scaled="0"/>
            </a:gra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40000" dist="23000" dir="5400000" rotWithShape="0">
                <a:srgbClr val="000000">
                  <a:alpha val="349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3" name="Google Shape;413;p41"/>
            <p:cNvSpPr/>
            <p:nvPr/>
          </p:nvSpPr>
          <p:spPr>
            <a:xfrm>
              <a:off x="3139440" y="1778000"/>
              <a:ext cx="1016100" cy="538500"/>
            </a:xfrm>
            <a:prstGeom prst="rect">
              <a:avLst/>
            </a:prstGeom>
            <a:gradFill>
              <a:gsLst>
                <a:gs pos="0">
                  <a:srgbClr val="3E7FCD"/>
                </a:gs>
                <a:gs pos="99000">
                  <a:srgbClr val="3E7FCD"/>
                </a:gs>
                <a:gs pos="100000">
                  <a:srgbClr val="96C0FF"/>
                </a:gs>
              </a:gsLst>
              <a:lin ang="16200038" scaled="0"/>
            </a:gra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40000" dist="23000" dir="5400000" rotWithShape="0">
                <a:srgbClr val="000000">
                  <a:alpha val="349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4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Service Registry</a:t>
              </a: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4" name="Google Shape;414;p41"/>
            <p:cNvSpPr/>
            <p:nvPr/>
          </p:nvSpPr>
          <p:spPr>
            <a:xfrm>
              <a:off x="4968240" y="1473200"/>
              <a:ext cx="1016100" cy="538500"/>
            </a:xfrm>
            <a:prstGeom prst="rect">
              <a:avLst/>
            </a:prstGeom>
            <a:gradFill>
              <a:gsLst>
                <a:gs pos="0">
                  <a:srgbClr val="3E7FCD"/>
                </a:gs>
                <a:gs pos="99000">
                  <a:srgbClr val="3E7FCD"/>
                </a:gs>
                <a:gs pos="100000">
                  <a:srgbClr val="96C0FF"/>
                </a:gs>
              </a:gsLst>
              <a:lin ang="16200038" scaled="0"/>
            </a:gra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40000" dist="23000" dir="5400000" rotWithShape="0">
                <a:srgbClr val="000000">
                  <a:alpha val="349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5" name="Google Shape;415;p41"/>
            <p:cNvSpPr/>
            <p:nvPr/>
          </p:nvSpPr>
          <p:spPr>
            <a:xfrm>
              <a:off x="5120640" y="1625600"/>
              <a:ext cx="1016100" cy="538500"/>
            </a:xfrm>
            <a:prstGeom prst="rect">
              <a:avLst/>
            </a:prstGeom>
            <a:gradFill>
              <a:gsLst>
                <a:gs pos="0">
                  <a:srgbClr val="3E7FCD"/>
                </a:gs>
                <a:gs pos="99000">
                  <a:srgbClr val="3E7FCD"/>
                </a:gs>
                <a:gs pos="100000">
                  <a:srgbClr val="96C0FF"/>
                </a:gs>
              </a:gsLst>
              <a:lin ang="16200038" scaled="0"/>
            </a:gra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40000" dist="23000" dir="5400000" rotWithShape="0">
                <a:srgbClr val="000000">
                  <a:alpha val="349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6" name="Google Shape;416;p41"/>
            <p:cNvSpPr/>
            <p:nvPr/>
          </p:nvSpPr>
          <p:spPr>
            <a:xfrm>
              <a:off x="5273040" y="1778000"/>
              <a:ext cx="1016100" cy="538500"/>
            </a:xfrm>
            <a:prstGeom prst="rect">
              <a:avLst/>
            </a:prstGeom>
            <a:gradFill>
              <a:gsLst>
                <a:gs pos="0">
                  <a:srgbClr val="3E7FCD"/>
                </a:gs>
                <a:gs pos="99000">
                  <a:srgbClr val="3E7FCD"/>
                </a:gs>
                <a:gs pos="100000">
                  <a:srgbClr val="96C0FF"/>
                </a:gs>
              </a:gsLst>
              <a:lin ang="16200038" scaled="0"/>
            </a:gra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40000" dist="23000" dir="5400000" rotWithShape="0">
                <a:srgbClr val="000000">
                  <a:alpha val="349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4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Service Registry</a:t>
              </a:r>
              <a:endParaRPr/>
            </a:p>
          </p:txBody>
        </p:sp>
        <p:sp>
          <p:nvSpPr>
            <p:cNvPr id="417" name="Google Shape;417;p41"/>
            <p:cNvSpPr/>
            <p:nvPr/>
          </p:nvSpPr>
          <p:spPr>
            <a:xfrm>
              <a:off x="772160" y="2783840"/>
              <a:ext cx="1016100" cy="538500"/>
            </a:xfrm>
            <a:prstGeom prst="rect">
              <a:avLst/>
            </a:prstGeom>
            <a:solidFill>
              <a:schemeClr val="accent6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40000" dist="23000" dir="5400000" rotWithShape="0">
                <a:srgbClr val="000000">
                  <a:alpha val="349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8" name="Google Shape;418;p41"/>
            <p:cNvSpPr/>
            <p:nvPr/>
          </p:nvSpPr>
          <p:spPr>
            <a:xfrm>
              <a:off x="924560" y="2936240"/>
              <a:ext cx="1016100" cy="538500"/>
            </a:xfrm>
            <a:prstGeom prst="rect">
              <a:avLst/>
            </a:prstGeom>
            <a:solidFill>
              <a:schemeClr val="accent6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40000" dist="23000" dir="5400000" rotWithShape="0">
                <a:srgbClr val="000000">
                  <a:alpha val="349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4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Client</a:t>
              </a:r>
              <a:endParaRPr/>
            </a:p>
          </p:txBody>
        </p:sp>
        <p:sp>
          <p:nvSpPr>
            <p:cNvPr id="419" name="Google Shape;419;p41"/>
            <p:cNvSpPr/>
            <p:nvPr/>
          </p:nvSpPr>
          <p:spPr>
            <a:xfrm>
              <a:off x="2987040" y="3322320"/>
              <a:ext cx="1016100" cy="538500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40000" dist="23000" dir="5400000" rotWithShape="0">
                <a:srgbClr val="000000">
                  <a:alpha val="349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0" name="Google Shape;420;p41"/>
            <p:cNvSpPr/>
            <p:nvPr/>
          </p:nvSpPr>
          <p:spPr>
            <a:xfrm>
              <a:off x="3139440" y="3474720"/>
              <a:ext cx="1016100" cy="538500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40000" dist="23000" dir="5400000" rotWithShape="0">
                <a:srgbClr val="000000">
                  <a:alpha val="349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4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Service</a:t>
              </a: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1" name="Google Shape;421;p41"/>
            <p:cNvSpPr/>
            <p:nvPr/>
          </p:nvSpPr>
          <p:spPr>
            <a:xfrm>
              <a:off x="7376160" y="2783840"/>
              <a:ext cx="1016100" cy="538500"/>
            </a:xfrm>
            <a:prstGeom prst="rect">
              <a:avLst/>
            </a:prstGeom>
            <a:solidFill>
              <a:schemeClr val="accent6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40000" dist="23000" dir="5400000" rotWithShape="0">
                <a:srgbClr val="000000">
                  <a:alpha val="349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2" name="Google Shape;422;p41"/>
            <p:cNvSpPr/>
            <p:nvPr/>
          </p:nvSpPr>
          <p:spPr>
            <a:xfrm>
              <a:off x="7528560" y="2936240"/>
              <a:ext cx="1016100" cy="538500"/>
            </a:xfrm>
            <a:prstGeom prst="rect">
              <a:avLst/>
            </a:prstGeom>
            <a:solidFill>
              <a:schemeClr val="accent6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40000" dist="23000" dir="5400000" rotWithShape="0">
                <a:srgbClr val="000000">
                  <a:alpha val="349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4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Client</a:t>
              </a: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3" name="Google Shape;423;p41"/>
            <p:cNvSpPr/>
            <p:nvPr/>
          </p:nvSpPr>
          <p:spPr>
            <a:xfrm>
              <a:off x="5262880" y="3322320"/>
              <a:ext cx="1016100" cy="538500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40000" dist="23000" dir="5400000" rotWithShape="0">
                <a:srgbClr val="000000">
                  <a:alpha val="349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4" name="Google Shape;424;p41"/>
            <p:cNvSpPr/>
            <p:nvPr/>
          </p:nvSpPr>
          <p:spPr>
            <a:xfrm>
              <a:off x="5415280" y="3474720"/>
              <a:ext cx="1016100" cy="538500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40000" dist="23000" dir="5400000" rotWithShape="0">
                <a:srgbClr val="000000">
                  <a:alpha val="349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4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Service</a:t>
              </a: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5" name="Google Shape;425;p41"/>
            <p:cNvSpPr txBox="1"/>
            <p:nvPr/>
          </p:nvSpPr>
          <p:spPr>
            <a:xfrm>
              <a:off x="457198" y="1302434"/>
              <a:ext cx="1554600" cy="369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 b="1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West ‘Zone’</a:t>
              </a:r>
              <a:endParaRPr sz="1800" b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6" name="Google Shape;426;p41"/>
            <p:cNvSpPr txBox="1"/>
            <p:nvPr/>
          </p:nvSpPr>
          <p:spPr>
            <a:xfrm>
              <a:off x="7559038" y="1317228"/>
              <a:ext cx="1554600" cy="369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 b="1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East ‘Zone’</a:t>
              </a:r>
              <a:endParaRPr sz="1800" b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cxnSp>
        <p:nvCxnSpPr>
          <p:cNvPr id="427" name="Google Shape;427;p41"/>
          <p:cNvCxnSpPr/>
          <p:nvPr/>
        </p:nvCxnSpPr>
        <p:spPr>
          <a:xfrm>
            <a:off x="1940560" y="2936240"/>
            <a:ext cx="1046400" cy="792600"/>
          </a:xfrm>
          <a:prstGeom prst="curvedConnector3">
            <a:avLst>
              <a:gd name="adj1" fmla="val 50004"/>
            </a:avLst>
          </a:prstGeom>
          <a:noFill/>
          <a:ln w="25400" cap="flat" cmpd="sng">
            <a:solidFill>
              <a:schemeClr val="accent3"/>
            </a:solidFill>
            <a:prstDash val="dot"/>
            <a:round/>
            <a:headEnd type="none" w="sm" len="sm"/>
            <a:tailEnd type="stealth" w="med" len="med"/>
          </a:ln>
          <a:effectLst>
            <a:outerShdw blurRad="40000" dist="20000" dir="5400000" rotWithShape="0">
              <a:srgbClr val="000000">
                <a:alpha val="37650"/>
              </a:srgbClr>
            </a:outerShdw>
          </a:effectLst>
        </p:spPr>
      </p:cxnSp>
      <p:cxnSp>
        <p:nvCxnSpPr>
          <p:cNvPr id="428" name="Google Shape;428;p41"/>
          <p:cNvCxnSpPr/>
          <p:nvPr/>
        </p:nvCxnSpPr>
        <p:spPr>
          <a:xfrm>
            <a:off x="2011680" y="2936240"/>
            <a:ext cx="3251100" cy="386100"/>
          </a:xfrm>
          <a:prstGeom prst="curvedConnector3">
            <a:avLst>
              <a:gd name="adj1" fmla="val 70002"/>
            </a:avLst>
          </a:prstGeom>
          <a:noFill/>
          <a:ln w="25400" cap="flat" cmpd="sng">
            <a:solidFill>
              <a:schemeClr val="accent3"/>
            </a:solidFill>
            <a:prstDash val="dot"/>
            <a:round/>
            <a:headEnd type="none" w="sm" len="sm"/>
            <a:tailEnd type="stealth" w="med" len="med"/>
          </a:ln>
          <a:effectLst>
            <a:outerShdw blurRad="40000" dist="20000" dir="5400000" rotWithShape="0">
              <a:srgbClr val="000000">
                <a:alpha val="37650"/>
              </a:srgbClr>
            </a:outerShdw>
          </a:effectLst>
        </p:spPr>
      </p:cxnSp>
      <p:grpSp>
        <p:nvGrpSpPr>
          <p:cNvPr id="429" name="Google Shape;429;p41"/>
          <p:cNvGrpSpPr/>
          <p:nvPr/>
        </p:nvGrpSpPr>
        <p:grpSpPr>
          <a:xfrm>
            <a:off x="3454400" y="1568380"/>
            <a:ext cx="3901560" cy="1753940"/>
            <a:chOff x="3454400" y="1568380"/>
            <a:chExt cx="3901560" cy="1753940"/>
          </a:xfrm>
        </p:grpSpPr>
        <p:cxnSp>
          <p:nvCxnSpPr>
            <p:cNvPr id="430" name="Google Shape;430;p41"/>
            <p:cNvCxnSpPr/>
            <p:nvPr/>
          </p:nvCxnSpPr>
          <p:spPr>
            <a:xfrm>
              <a:off x="4145280" y="1859280"/>
              <a:ext cx="812700" cy="0"/>
            </a:xfrm>
            <a:prstGeom prst="straightConnector1">
              <a:avLst/>
            </a:prstGeom>
            <a:noFill/>
            <a:ln w="25400" cap="flat" cmpd="sng">
              <a:solidFill>
                <a:schemeClr val="accent3"/>
              </a:solidFill>
              <a:prstDash val="dot"/>
              <a:round/>
              <a:headEnd type="stealth" w="med" len="med"/>
              <a:tailEnd type="stealth" w="med" len="med"/>
            </a:ln>
            <a:effectLst>
              <a:outerShdw blurRad="40000" dist="20000" dir="5400000" rotWithShape="0">
                <a:srgbClr val="000000">
                  <a:alpha val="37650"/>
                </a:srgbClr>
              </a:outerShdw>
            </a:effectLst>
          </p:spPr>
        </p:cxnSp>
        <p:cxnSp>
          <p:nvCxnSpPr>
            <p:cNvPr id="431" name="Google Shape;431;p41"/>
            <p:cNvCxnSpPr/>
            <p:nvPr/>
          </p:nvCxnSpPr>
          <p:spPr>
            <a:xfrm>
              <a:off x="4155440" y="2001520"/>
              <a:ext cx="812700" cy="0"/>
            </a:xfrm>
            <a:prstGeom prst="straightConnector1">
              <a:avLst/>
            </a:prstGeom>
            <a:noFill/>
            <a:ln w="25400" cap="flat" cmpd="sng">
              <a:solidFill>
                <a:schemeClr val="accent3"/>
              </a:solidFill>
              <a:prstDash val="dot"/>
              <a:round/>
              <a:headEnd type="stealth" w="med" len="med"/>
              <a:tailEnd type="stealth" w="med" len="med"/>
            </a:ln>
            <a:effectLst>
              <a:outerShdw blurRad="40000" dist="20000" dir="5400000" rotWithShape="0">
                <a:srgbClr val="000000">
                  <a:alpha val="37650"/>
                </a:srgbClr>
              </a:outerShdw>
            </a:effectLst>
          </p:spPr>
        </p:cxnSp>
        <p:cxnSp>
          <p:nvCxnSpPr>
            <p:cNvPr id="432" name="Google Shape;432;p41"/>
            <p:cNvCxnSpPr>
              <a:stCxn id="419" idx="0"/>
            </p:cNvCxnSpPr>
            <p:nvPr/>
          </p:nvCxnSpPr>
          <p:spPr>
            <a:xfrm rot="10800000" flipH="1">
              <a:off x="3495090" y="2316420"/>
              <a:ext cx="10200" cy="1005900"/>
            </a:xfrm>
            <a:prstGeom prst="straightConnector1">
              <a:avLst/>
            </a:prstGeom>
            <a:noFill/>
            <a:ln w="25400" cap="flat" cmpd="sng">
              <a:solidFill>
                <a:schemeClr val="accent3"/>
              </a:solidFill>
              <a:prstDash val="dot"/>
              <a:round/>
              <a:headEnd type="none" w="sm" len="sm"/>
              <a:tailEnd type="stealth" w="med" len="med"/>
            </a:ln>
            <a:effectLst>
              <a:outerShdw blurRad="40000" dist="20000" dir="5400000" rotWithShape="0">
                <a:srgbClr val="000000">
                  <a:alpha val="37650"/>
                </a:srgbClr>
              </a:outerShdw>
            </a:effectLst>
          </p:spPr>
        </p:cxnSp>
        <p:cxnSp>
          <p:nvCxnSpPr>
            <p:cNvPr id="433" name="Google Shape;433;p41"/>
            <p:cNvCxnSpPr/>
            <p:nvPr/>
          </p:nvCxnSpPr>
          <p:spPr>
            <a:xfrm rot="10800000" flipH="1">
              <a:off x="5791200" y="2316420"/>
              <a:ext cx="10200" cy="1005900"/>
            </a:xfrm>
            <a:prstGeom prst="straightConnector1">
              <a:avLst/>
            </a:prstGeom>
            <a:noFill/>
            <a:ln w="25400" cap="flat" cmpd="sng">
              <a:solidFill>
                <a:schemeClr val="accent3"/>
              </a:solidFill>
              <a:prstDash val="dot"/>
              <a:round/>
              <a:headEnd type="none" w="sm" len="sm"/>
              <a:tailEnd type="stealth" w="med" len="med"/>
            </a:ln>
            <a:effectLst>
              <a:outerShdw blurRad="40000" dist="20000" dir="5400000" rotWithShape="0">
                <a:srgbClr val="000000">
                  <a:alpha val="37650"/>
                </a:srgbClr>
              </a:outerShdw>
            </a:effectLst>
          </p:spPr>
        </p:cxnSp>
        <p:sp>
          <p:nvSpPr>
            <p:cNvPr id="434" name="Google Shape;434;p41"/>
            <p:cNvSpPr txBox="1"/>
            <p:nvPr/>
          </p:nvSpPr>
          <p:spPr>
            <a:xfrm>
              <a:off x="3454400" y="2588121"/>
              <a:ext cx="1554600" cy="276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2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Register</a:t>
              </a:r>
              <a:endParaRPr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5" name="Google Shape;435;p41"/>
            <p:cNvSpPr txBox="1"/>
            <p:nvPr/>
          </p:nvSpPr>
          <p:spPr>
            <a:xfrm>
              <a:off x="5801360" y="2588121"/>
              <a:ext cx="1554600" cy="276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2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Register</a:t>
              </a:r>
              <a:endParaRPr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6" name="Google Shape;436;p41"/>
            <p:cNvSpPr txBox="1"/>
            <p:nvPr/>
          </p:nvSpPr>
          <p:spPr>
            <a:xfrm>
              <a:off x="4185920" y="1568380"/>
              <a:ext cx="883800" cy="276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2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Exchange</a:t>
              </a:r>
              <a:endParaRPr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437" name="Google Shape;437;p41"/>
          <p:cNvGrpSpPr/>
          <p:nvPr/>
        </p:nvGrpSpPr>
        <p:grpSpPr>
          <a:xfrm>
            <a:off x="1584958" y="2164020"/>
            <a:ext cx="1554600" cy="701100"/>
            <a:chOff x="1584958" y="2164020"/>
            <a:chExt cx="1554600" cy="701100"/>
          </a:xfrm>
        </p:grpSpPr>
        <p:cxnSp>
          <p:nvCxnSpPr>
            <p:cNvPr id="438" name="Google Shape;438;p41"/>
            <p:cNvCxnSpPr/>
            <p:nvPr/>
          </p:nvCxnSpPr>
          <p:spPr>
            <a:xfrm rot="10800000" flipH="1">
              <a:off x="1859280" y="2164020"/>
              <a:ext cx="1056600" cy="701100"/>
            </a:xfrm>
            <a:prstGeom prst="straightConnector1">
              <a:avLst/>
            </a:prstGeom>
            <a:noFill/>
            <a:ln w="25400" cap="flat" cmpd="sng">
              <a:solidFill>
                <a:schemeClr val="accent3"/>
              </a:solidFill>
              <a:prstDash val="dot"/>
              <a:round/>
              <a:headEnd type="none" w="sm" len="sm"/>
              <a:tailEnd type="stealth" w="med" len="med"/>
            </a:ln>
            <a:effectLst>
              <a:outerShdw blurRad="40000" dist="20000" dir="5400000" rotWithShape="0">
                <a:srgbClr val="000000">
                  <a:alpha val="37650"/>
                </a:srgbClr>
              </a:outerShdw>
            </a:effectLst>
          </p:spPr>
        </p:cxnSp>
        <p:sp>
          <p:nvSpPr>
            <p:cNvPr id="439" name="Google Shape;439;p41"/>
            <p:cNvSpPr txBox="1"/>
            <p:nvPr/>
          </p:nvSpPr>
          <p:spPr>
            <a:xfrm>
              <a:off x="1584958" y="2328763"/>
              <a:ext cx="1554600" cy="276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2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Discover</a:t>
              </a:r>
              <a:endParaRPr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440" name="Google Shape;440;p41"/>
          <p:cNvGrpSpPr/>
          <p:nvPr/>
        </p:nvGrpSpPr>
        <p:grpSpPr>
          <a:xfrm>
            <a:off x="1940560" y="2936240"/>
            <a:ext cx="2164198" cy="538500"/>
            <a:chOff x="1940560" y="2936240"/>
            <a:chExt cx="2164198" cy="538500"/>
          </a:xfrm>
        </p:grpSpPr>
        <p:cxnSp>
          <p:nvCxnSpPr>
            <p:cNvPr id="441" name="Google Shape;441;p41"/>
            <p:cNvCxnSpPr/>
            <p:nvPr/>
          </p:nvCxnSpPr>
          <p:spPr>
            <a:xfrm>
              <a:off x="1940560" y="2936240"/>
              <a:ext cx="1198800" cy="538500"/>
            </a:xfrm>
            <a:prstGeom prst="curvedConnector3">
              <a:avLst>
                <a:gd name="adj1" fmla="val 51695"/>
              </a:avLst>
            </a:prstGeom>
            <a:noFill/>
            <a:ln w="25400" cap="flat" cmpd="sng">
              <a:solidFill>
                <a:schemeClr val="accent3"/>
              </a:solidFill>
              <a:prstDash val="dot"/>
              <a:round/>
              <a:headEnd type="none" w="sm" len="sm"/>
              <a:tailEnd type="stealth" w="med" len="med"/>
            </a:ln>
            <a:effectLst>
              <a:outerShdw blurRad="40000" dist="20000" dir="5400000" rotWithShape="0">
                <a:srgbClr val="000000">
                  <a:alpha val="37650"/>
                </a:srgbClr>
              </a:outerShdw>
            </a:effectLst>
          </p:spPr>
        </p:cxnSp>
        <p:sp>
          <p:nvSpPr>
            <p:cNvPr id="442" name="Google Shape;442;p41"/>
            <p:cNvSpPr txBox="1"/>
            <p:nvPr/>
          </p:nvSpPr>
          <p:spPr>
            <a:xfrm>
              <a:off x="2550158" y="3055481"/>
              <a:ext cx="1554600" cy="276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2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Connect</a:t>
              </a:r>
              <a:endParaRPr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443" name="Google Shape;443;p41"/>
          <p:cNvSpPr/>
          <p:nvPr/>
        </p:nvSpPr>
        <p:spPr>
          <a:xfrm>
            <a:off x="2836201" y="3035161"/>
            <a:ext cx="2010000" cy="10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0" b="1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✗✗✗</a:t>
            </a:r>
            <a:endParaRPr sz="6000" b="1">
              <a:solidFill>
                <a:srgbClr val="FF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44" name="Google Shape;444;p41"/>
          <p:cNvSpPr/>
          <p:nvPr/>
        </p:nvSpPr>
        <p:spPr>
          <a:xfrm>
            <a:off x="3223846" y="3429615"/>
            <a:ext cx="911400" cy="58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1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✗✗✗</a:t>
            </a:r>
            <a:endParaRPr sz="3200" b="1">
              <a:solidFill>
                <a:srgbClr val="FF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9" name="Google Shape;449;p42"/>
          <p:cNvSpPr txBox="1">
            <a:spLocks noGrp="1"/>
          </p:cNvSpPr>
          <p:nvPr>
            <p:ph type="title"/>
          </p:nvPr>
        </p:nvSpPr>
        <p:spPr>
          <a:xfrm>
            <a:off x="192475" y="151275"/>
            <a:ext cx="8663100" cy="393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Client Service Discovery</a:t>
            </a:r>
            <a:endParaRPr/>
          </a:p>
        </p:txBody>
      </p:sp>
      <p:sp>
        <p:nvSpPr>
          <p:cNvPr id="450" name="Google Shape;450;p42"/>
          <p:cNvSpPr txBox="1"/>
          <p:nvPr/>
        </p:nvSpPr>
        <p:spPr>
          <a:xfrm>
            <a:off x="193040" y="1097280"/>
            <a:ext cx="5100300" cy="1385100"/>
          </a:xfrm>
          <a:prstGeom prst="rect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1">
                <a:solidFill>
                  <a:srgbClr val="008774"/>
                </a:solidFill>
                <a:latin typeface="Courier New"/>
                <a:ea typeface="Courier New"/>
                <a:cs typeface="Courier New"/>
                <a:sym typeface="Courier New"/>
              </a:rPr>
              <a:t>@SpringBootApplication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1">
                <a:solidFill>
                  <a:srgbClr val="008774"/>
                </a:solidFill>
                <a:latin typeface="Courier New"/>
                <a:ea typeface="Courier New"/>
                <a:cs typeface="Courier New"/>
                <a:sym typeface="Courier New"/>
              </a:rPr>
              <a:t>@EnableDiscoveryClient</a:t>
            </a:r>
            <a:endParaRPr sz="1200" b="1">
              <a:solidFill>
                <a:srgbClr val="FF0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public class </a:t>
            </a:r>
            <a:r>
              <a:rPr lang="en-US" sz="1200">
                <a:solidFill>
                  <a:schemeClr val="accent3"/>
                </a:solidFill>
                <a:latin typeface="Courier New"/>
                <a:ea typeface="Courier New"/>
                <a:cs typeface="Courier New"/>
                <a:sym typeface="Courier New"/>
              </a:rPr>
              <a:t>MyClientApp</a:t>
            </a:r>
            <a:r>
              <a:rPr lang="en-US" sz="12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{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public static </a:t>
            </a:r>
            <a:r>
              <a:rPr lang="en-US" sz="1200">
                <a:solidFill>
                  <a:srgbClr val="4F6128"/>
                </a:solidFill>
                <a:latin typeface="Courier New"/>
                <a:ea typeface="Courier New"/>
                <a:cs typeface="Courier New"/>
                <a:sym typeface="Courier New"/>
              </a:rPr>
              <a:t>void</a:t>
            </a:r>
            <a:r>
              <a:rPr lang="en-US" sz="12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main(String[] args) {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 SpringApplication.run(MyClientApp</a:t>
            </a:r>
            <a:r>
              <a:rPr lang="en-US" sz="1200">
                <a:solidFill>
                  <a:srgbClr val="1F6FB8"/>
                </a:solidFill>
                <a:latin typeface="Courier New"/>
                <a:ea typeface="Courier New"/>
                <a:cs typeface="Courier New"/>
                <a:sym typeface="Courier New"/>
              </a:rPr>
              <a:t>.class</a:t>
            </a:r>
            <a:r>
              <a:rPr lang="en-US" sz="12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, args);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}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sz="12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451" name="Google Shape;451;p42"/>
          <p:cNvSpPr txBox="1"/>
          <p:nvPr/>
        </p:nvSpPr>
        <p:spPr>
          <a:xfrm>
            <a:off x="193040" y="3017520"/>
            <a:ext cx="5181600" cy="1385100"/>
          </a:xfrm>
          <a:prstGeom prst="rect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public Portfolio </a:t>
            </a:r>
            <a:r>
              <a:rPr lang="en-US" sz="1200">
                <a:solidFill>
                  <a:srgbClr val="77933C"/>
                </a:solidFill>
                <a:latin typeface="Courier New"/>
                <a:ea typeface="Courier New"/>
                <a:cs typeface="Courier New"/>
                <a:sym typeface="Courier New"/>
              </a:rPr>
              <a:t>accountLookup</a:t>
            </a:r>
            <a:r>
              <a:rPr lang="en-US" sz="12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(String acctId) {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  Portfolio p = restTemplate.getForObject(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	    </a:t>
            </a:r>
            <a:r>
              <a:rPr lang="en-US" sz="1200" u="sng">
                <a:solidFill>
                  <a:schemeClr val="hlink"/>
                </a:solidFill>
                <a:latin typeface="Courier New"/>
                <a:ea typeface="Courier New"/>
                <a:cs typeface="Courier New"/>
                <a:sym typeface="Courier New"/>
                <a:hlinkClick r:id="rId3"/>
              </a:rPr>
              <a:t>“http://portfolio-service/portfolio/{accId}</a:t>
            </a:r>
            <a:r>
              <a:rPr lang="en-US" sz="12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”,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	    Portfolio.class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	    acctId);</a:t>
            </a:r>
            <a:endParaRPr sz="12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	 return p;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}</a:t>
            </a:r>
            <a:endParaRPr sz="12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pic>
        <p:nvPicPr>
          <p:cNvPr id="452" name="Google Shape;452;p42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5659119" y="1989115"/>
            <a:ext cx="3178500" cy="1810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7" name="Google Shape;457;p43"/>
          <p:cNvSpPr txBox="1">
            <a:spLocks noGrp="1"/>
          </p:cNvSpPr>
          <p:nvPr>
            <p:ph type="title"/>
          </p:nvPr>
        </p:nvSpPr>
        <p:spPr>
          <a:xfrm>
            <a:off x="192475" y="151275"/>
            <a:ext cx="8663100" cy="393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Spring Cloud Services: Service Registry</a:t>
            </a:r>
            <a:br>
              <a:rPr lang="en-US"/>
            </a:br>
            <a:endParaRPr/>
          </a:p>
        </p:txBody>
      </p:sp>
      <p:sp>
        <p:nvSpPr>
          <p:cNvPr id="458" name="Google Shape;458;p43"/>
          <p:cNvSpPr txBox="1">
            <a:spLocks noGrp="1"/>
          </p:cNvSpPr>
          <p:nvPr>
            <p:ph type="body" idx="2"/>
          </p:nvPr>
        </p:nvSpPr>
        <p:spPr>
          <a:xfrm>
            <a:off x="6222125" y="900400"/>
            <a:ext cx="2729400" cy="3769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2000"/>
              </a:spcAft>
              <a:buNone/>
            </a:pPr>
            <a:r>
              <a:rPr lang="en-US"/>
              <a:t>Automated deployment of server component</a:t>
            </a:r>
            <a:br>
              <a:rPr lang="en-US"/>
            </a:br>
            <a:br>
              <a:rPr lang="en-US"/>
            </a:br>
            <a:br>
              <a:rPr lang="en-US"/>
            </a:br>
            <a:r>
              <a:rPr lang="en-US"/>
              <a:t>Security-optimized Eureka service instance using Oauth2</a:t>
            </a:r>
            <a:br>
              <a:rPr lang="en-US"/>
            </a:br>
            <a:br>
              <a:rPr lang="en-US"/>
            </a:br>
            <a:r>
              <a:rPr lang="en-US"/>
              <a:t>Bind into CF client application(s)</a:t>
            </a:r>
            <a:br>
              <a:rPr lang="en-US"/>
            </a:br>
            <a:br>
              <a:rPr lang="en-US"/>
            </a:br>
            <a:r>
              <a:rPr lang="en-US"/>
              <a:t>Cloud Connectors for auto-reconfiguration</a:t>
            </a:r>
            <a:br>
              <a:rPr lang="en-US"/>
            </a:br>
            <a:endParaRPr/>
          </a:p>
        </p:txBody>
      </p:sp>
      <p:pic>
        <p:nvPicPr>
          <p:cNvPr id="459" name="Google Shape;459;p4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58478" y="985452"/>
            <a:ext cx="5113500" cy="3599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4" name="Google Shape;464;p44"/>
          <p:cNvSpPr txBox="1">
            <a:spLocks noGrp="1"/>
          </p:cNvSpPr>
          <p:nvPr>
            <p:ph type="title"/>
          </p:nvPr>
        </p:nvSpPr>
        <p:spPr>
          <a:xfrm>
            <a:off x="192475" y="151275"/>
            <a:ext cx="8663100" cy="393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Spring Cloud: Client-side Load Balancing</a:t>
            </a:r>
            <a:endParaRPr/>
          </a:p>
        </p:txBody>
      </p:sp>
      <p:sp>
        <p:nvSpPr>
          <p:cNvPr id="465" name="Google Shape;465;p44"/>
          <p:cNvSpPr txBox="1">
            <a:spLocks noGrp="1"/>
          </p:cNvSpPr>
          <p:nvPr>
            <p:ph type="body" idx="1"/>
          </p:nvPr>
        </p:nvSpPr>
        <p:spPr>
          <a:xfrm>
            <a:off x="915400" y="824200"/>
            <a:ext cx="7333200" cy="3769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100"/>
              <a:buFont typeface="Arial"/>
              <a:buNone/>
            </a:pPr>
            <a:r>
              <a:rPr lang="en-US" sz="1800" b="1" dirty="0">
                <a:solidFill>
                  <a:schemeClr val="lt2"/>
                </a:solidFill>
              </a:rPr>
              <a:t>Eureka only provides registry + discovery</a:t>
            </a:r>
            <a:br>
              <a:rPr lang="en-US" sz="1800" b="1" dirty="0">
                <a:solidFill>
                  <a:schemeClr val="lt2"/>
                </a:solidFill>
              </a:rPr>
            </a:br>
            <a:br>
              <a:rPr lang="en-US" sz="1800" b="1" dirty="0">
                <a:solidFill>
                  <a:schemeClr val="lt2"/>
                </a:solidFill>
              </a:rPr>
            </a:br>
            <a:r>
              <a:rPr lang="en-US" sz="1800" b="1" dirty="0">
                <a:solidFill>
                  <a:schemeClr val="lt2"/>
                </a:solidFill>
              </a:rPr>
              <a:t>Ribbon is a client side LB providing control over the behavior of HTTP and TCP clients</a:t>
            </a:r>
            <a:endParaRPr dirty="0"/>
          </a:p>
          <a:p>
            <a:pPr marL="457200" lvl="0" indent="-3175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roxima Nova"/>
              <a:buChar char="●"/>
            </a:pPr>
            <a:r>
              <a:rPr lang="en-US" dirty="0"/>
              <a:t>Pick right LB algorithm for client application + extensible algorithms</a:t>
            </a:r>
            <a:endParaRPr dirty="0"/>
          </a:p>
          <a:p>
            <a:pPr marL="457200" lvl="0" indent="-3175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roxima Nova"/>
              <a:buChar char="●"/>
            </a:pPr>
            <a:r>
              <a:rPr lang="en-US" dirty="0"/>
              <a:t>At least 1 less hop for client requests</a:t>
            </a:r>
            <a:endParaRPr dirty="0"/>
          </a:p>
          <a:p>
            <a:pPr marL="457200" lvl="0" indent="-3175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roxima Nova"/>
              <a:buChar char="●"/>
            </a:pPr>
            <a:r>
              <a:rPr lang="en-US" dirty="0"/>
              <a:t>Cloud-aware patterns (zones, circuit breakers, etc.)</a:t>
            </a:r>
            <a:endParaRPr dirty="0"/>
          </a:p>
          <a:p>
            <a:pPr marL="457200" lvl="0" indent="-3175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roxima Nova"/>
              <a:buChar char="●"/>
            </a:pPr>
            <a:r>
              <a:rPr lang="en-US" dirty="0"/>
              <a:t>No additional setup, just deploy apps</a:t>
            </a:r>
          </a:p>
          <a:p>
            <a:pPr marL="139700" lvl="0" indent="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</a:pPr>
            <a:r>
              <a:rPr lang="en-US" sz="1800" b="1" dirty="0">
                <a:solidFill>
                  <a:schemeClr val="lt2"/>
                </a:solidFill>
              </a:rPr>
              <a:t>Spring Cloud Gateway is a reactive JVM-based router and proxy commonly paired with Ribbon to create API gateways and reverse proxies</a:t>
            </a:r>
          </a:p>
          <a:p>
            <a:pPr marL="0" lvl="0" indent="0">
              <a:spcBef>
                <a:spcPts val="1000"/>
              </a:spcBef>
              <a:spcAft>
                <a:spcPts val="1000"/>
              </a:spcAft>
              <a:buNone/>
            </a:pPr>
            <a:endParaRPr lang="en-US" sz="1800" b="1" dirty="0">
              <a:solidFill>
                <a:schemeClr val="lt2"/>
              </a:solidFill>
            </a:endParaRPr>
          </a:p>
          <a:p>
            <a:pPr marL="0" lvl="0" indent="0" algn="l" rtl="0">
              <a:spcBef>
                <a:spcPts val="1000"/>
              </a:spcBef>
              <a:spcAft>
                <a:spcPts val="1000"/>
              </a:spcAft>
              <a:buNone/>
            </a:pPr>
            <a:br>
              <a:rPr lang="en-US" sz="1800" b="1" dirty="0">
                <a:solidFill>
                  <a:schemeClr val="lt2"/>
                </a:solidFill>
              </a:rPr>
            </a:br>
            <a:br>
              <a:rPr lang="en-US" sz="1800" b="1" dirty="0">
                <a:solidFill>
                  <a:schemeClr val="lt2"/>
                </a:solidFill>
              </a:rPr>
            </a:br>
            <a:br>
              <a:rPr lang="en-US" dirty="0"/>
            </a:br>
            <a:br>
              <a:rPr lang="en-US" dirty="0"/>
            </a:br>
            <a:br>
              <a:rPr lang="en-US" dirty="0"/>
            </a:br>
            <a:endParaRPr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0" name="Google Shape;470;p45"/>
          <p:cNvSpPr txBox="1">
            <a:spLocks noGrp="1"/>
          </p:cNvSpPr>
          <p:nvPr>
            <p:ph type="title"/>
          </p:nvPr>
        </p:nvSpPr>
        <p:spPr>
          <a:xfrm>
            <a:off x="192475" y="151275"/>
            <a:ext cx="8663100" cy="393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Microservice API Gateways</a:t>
            </a:r>
            <a:endParaRPr/>
          </a:p>
        </p:txBody>
      </p:sp>
      <p:sp>
        <p:nvSpPr>
          <p:cNvPr id="471" name="Google Shape;471;p45"/>
          <p:cNvSpPr txBox="1">
            <a:spLocks noGrp="1"/>
          </p:cNvSpPr>
          <p:nvPr>
            <p:ph type="body" idx="2"/>
          </p:nvPr>
        </p:nvSpPr>
        <p:spPr>
          <a:xfrm>
            <a:off x="6222125" y="900400"/>
            <a:ext cx="2729400" cy="3769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Netflix uses Zuul and Ribbon for</a:t>
            </a:r>
            <a:endParaRPr/>
          </a:p>
          <a:p>
            <a:pPr marL="457200" lvl="0" indent="-311150" algn="l" rtl="0"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1300"/>
              <a:buChar char="●"/>
            </a:pPr>
            <a:r>
              <a:rPr lang="en-US" b="0">
                <a:solidFill>
                  <a:schemeClr val="dk1"/>
                </a:solidFill>
              </a:rPr>
              <a:t>Authentication</a:t>
            </a:r>
            <a:endParaRPr b="0">
              <a:solidFill>
                <a:schemeClr val="dk1"/>
              </a:solidFill>
            </a:endParaRPr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Char char="●"/>
            </a:pPr>
            <a:r>
              <a:rPr lang="en-US" b="0">
                <a:solidFill>
                  <a:schemeClr val="dk1"/>
                </a:solidFill>
              </a:rPr>
              <a:t>Stress Testing</a:t>
            </a:r>
            <a:endParaRPr b="0">
              <a:solidFill>
                <a:schemeClr val="dk1"/>
              </a:solidFill>
            </a:endParaRPr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Char char="●"/>
            </a:pPr>
            <a:r>
              <a:rPr lang="en-US" b="0">
                <a:solidFill>
                  <a:schemeClr val="dk1"/>
                </a:solidFill>
              </a:rPr>
              <a:t>Canary Testing</a:t>
            </a:r>
            <a:endParaRPr b="0">
              <a:solidFill>
                <a:schemeClr val="dk1"/>
              </a:solidFill>
            </a:endParaRPr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Char char="●"/>
            </a:pPr>
            <a:r>
              <a:rPr lang="en-US" b="0">
                <a:solidFill>
                  <a:schemeClr val="dk1"/>
                </a:solidFill>
              </a:rPr>
              <a:t>Dynamic Routing</a:t>
            </a:r>
            <a:endParaRPr b="0">
              <a:solidFill>
                <a:schemeClr val="dk1"/>
              </a:solidFill>
            </a:endParaRPr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Char char="●"/>
            </a:pPr>
            <a:r>
              <a:rPr lang="en-US" b="0">
                <a:solidFill>
                  <a:schemeClr val="dk1"/>
                </a:solidFill>
              </a:rPr>
              <a:t>Service Migration</a:t>
            </a:r>
            <a:endParaRPr b="0">
              <a:solidFill>
                <a:schemeClr val="dk1"/>
              </a:solidFill>
            </a:endParaRPr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Char char="●"/>
            </a:pPr>
            <a:r>
              <a:rPr lang="en-US" b="0">
                <a:solidFill>
                  <a:schemeClr val="dk1"/>
                </a:solidFill>
              </a:rPr>
              <a:t>Load Shedding</a:t>
            </a:r>
            <a:endParaRPr b="0">
              <a:solidFill>
                <a:schemeClr val="dk1"/>
              </a:solidFill>
            </a:endParaRPr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Char char="●"/>
            </a:pPr>
            <a:r>
              <a:rPr lang="en-US" b="0">
                <a:solidFill>
                  <a:schemeClr val="dk1"/>
                </a:solidFill>
              </a:rPr>
              <a:t>Security</a:t>
            </a:r>
            <a:endParaRPr b="0">
              <a:solidFill>
                <a:schemeClr val="dk1"/>
              </a:solidFill>
            </a:endParaRPr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Char char="●"/>
            </a:pPr>
            <a:r>
              <a:rPr lang="en-US" b="0">
                <a:solidFill>
                  <a:schemeClr val="dk1"/>
                </a:solidFill>
              </a:rPr>
              <a:t>Static Response handling</a:t>
            </a:r>
            <a:endParaRPr b="0">
              <a:solidFill>
                <a:schemeClr val="dk1"/>
              </a:solidFill>
            </a:endParaRPr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Char char="●"/>
            </a:pPr>
            <a:r>
              <a:rPr lang="en-US" b="0">
                <a:solidFill>
                  <a:schemeClr val="dk1"/>
                </a:solidFill>
              </a:rPr>
              <a:t>Active/Active management</a:t>
            </a:r>
            <a:br>
              <a:rPr lang="en-US">
                <a:solidFill>
                  <a:schemeClr val="dk1"/>
                </a:solidFill>
              </a:rPr>
            </a:br>
            <a:endParaRPr>
              <a:solidFill>
                <a:schemeClr val="dk1"/>
              </a:solidFill>
            </a:endParaRPr>
          </a:p>
        </p:txBody>
      </p:sp>
      <p:pic>
        <p:nvPicPr>
          <p:cNvPr id="472" name="Google Shape;472;p4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84970" y="986230"/>
            <a:ext cx="4627800" cy="3471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Pivotal Presentation Theme v1">
  <a:themeElements>
    <a:clrScheme name="Custom 8">
      <a:dk1>
        <a:srgbClr val="00253E"/>
      </a:dk1>
      <a:lt1>
        <a:srgbClr val="434343"/>
      </a:lt1>
      <a:dk2>
        <a:srgbClr val="999999"/>
      </a:dk2>
      <a:lt2>
        <a:srgbClr val="1AB9A5"/>
      </a:lt2>
      <a:accent1>
        <a:srgbClr val="D5EDEA"/>
      </a:accent1>
      <a:accent2>
        <a:srgbClr val="009FDF"/>
      </a:accent2>
      <a:accent3>
        <a:srgbClr val="0066AB"/>
      </a:accent3>
      <a:accent4>
        <a:srgbClr val="2E3092"/>
      </a:accent4>
      <a:accent5>
        <a:srgbClr val="F27062"/>
      </a:accent5>
      <a:accent6>
        <a:srgbClr val="F7DC5F"/>
      </a:accent6>
      <a:hlink>
        <a:srgbClr val="009FDF"/>
      </a:hlink>
      <a:folHlink>
        <a:srgbClr val="0000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Pivotal Presentation Theme v1">
  <a:themeElements>
    <a:clrScheme name="Custom 8">
      <a:dk1>
        <a:srgbClr val="00253E"/>
      </a:dk1>
      <a:lt1>
        <a:srgbClr val="434343"/>
      </a:lt1>
      <a:dk2>
        <a:srgbClr val="999999"/>
      </a:dk2>
      <a:lt2>
        <a:srgbClr val="1AB9A5"/>
      </a:lt2>
      <a:accent1>
        <a:srgbClr val="D5EDEA"/>
      </a:accent1>
      <a:accent2>
        <a:srgbClr val="009FDF"/>
      </a:accent2>
      <a:accent3>
        <a:srgbClr val="0066AB"/>
      </a:accent3>
      <a:accent4>
        <a:srgbClr val="2E3092"/>
      </a:accent4>
      <a:accent5>
        <a:srgbClr val="F27062"/>
      </a:accent5>
      <a:accent6>
        <a:srgbClr val="F7DC5F"/>
      </a:accent6>
      <a:hlink>
        <a:srgbClr val="009FDF"/>
      </a:hlink>
      <a:folHlink>
        <a:srgbClr val="0000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713</Words>
  <Application>Microsoft Macintosh PowerPoint</Application>
  <PresentationFormat>On-screen Show (16:9)</PresentationFormat>
  <Paragraphs>86</Paragraphs>
  <Slides>11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11</vt:i4>
      </vt:variant>
    </vt:vector>
  </HeadingPairs>
  <TitlesOfParts>
    <vt:vector size="18" baseType="lpstr">
      <vt:lpstr>Arial</vt:lpstr>
      <vt:lpstr>Calibri</vt:lpstr>
      <vt:lpstr>Courier New</vt:lpstr>
      <vt:lpstr>Lato</vt:lpstr>
      <vt:lpstr>Proxima Nova</vt:lpstr>
      <vt:lpstr>Pivotal Presentation Theme v1</vt:lpstr>
      <vt:lpstr>Pivotal Presentation Theme v1</vt:lpstr>
      <vt:lpstr>Spring Cloud Service Registry</vt:lpstr>
      <vt:lpstr>Distributed Services Challenges</vt:lpstr>
      <vt:lpstr>Spring Cloud Config</vt:lpstr>
      <vt:lpstr>Spring Cloud Service Registry</vt:lpstr>
      <vt:lpstr>Service Registry – Availability Zones </vt:lpstr>
      <vt:lpstr>Client Service Discovery</vt:lpstr>
      <vt:lpstr>Spring Cloud Services: Service Registry </vt:lpstr>
      <vt:lpstr>Spring Cloud: Client-side Load Balancing</vt:lpstr>
      <vt:lpstr>Microservice API Gateways</vt:lpstr>
      <vt:lpstr>Demo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Spring Cloud Service Registry</dc:title>
  <cp:lastModifiedBy>Jeffrey Ellin</cp:lastModifiedBy>
  <cp:revision>2</cp:revision>
  <dcterms:modified xsi:type="dcterms:W3CDTF">2021-07-26T21:07:07Z</dcterms:modified>
</cp:coreProperties>
</file>